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1_A57BCA38.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05_BC0AAB5D.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modernComment_110_4AE3B063.xml" ContentType="application/vnd.ms-powerpoint.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modernComment_112_3B2C083E.xml" ContentType="application/vnd.ms-powerpoint.comments+xml"/>
  <Override PartName="/ppt/notesSlides/notesSlide21.xml" ContentType="application/vnd.openxmlformats-officedocument.presentationml.notesSlide+xml"/>
  <Override PartName="/ppt/comments/modernComment_115_A1B00A4C.xml" ContentType="application/vnd.ms-powerpoint.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32"/>
  </p:notesMasterIdLst>
  <p:sldIdLst>
    <p:sldId id="257" r:id="rId5"/>
    <p:sldId id="258" r:id="rId6"/>
    <p:sldId id="259" r:id="rId7"/>
    <p:sldId id="261" r:id="rId8"/>
    <p:sldId id="283" r:id="rId9"/>
    <p:sldId id="281" r:id="rId10"/>
    <p:sldId id="266" r:id="rId11"/>
    <p:sldId id="285" r:id="rId12"/>
    <p:sldId id="290" r:id="rId13"/>
    <p:sldId id="262" r:id="rId14"/>
    <p:sldId id="286" r:id="rId15"/>
    <p:sldId id="265" r:id="rId16"/>
    <p:sldId id="267" r:id="rId17"/>
    <p:sldId id="291" r:id="rId18"/>
    <p:sldId id="292" r:id="rId19"/>
    <p:sldId id="272" r:id="rId20"/>
    <p:sldId id="275" r:id="rId21"/>
    <p:sldId id="268" r:id="rId22"/>
    <p:sldId id="270" r:id="rId23"/>
    <p:sldId id="271" r:id="rId24"/>
    <p:sldId id="274" r:id="rId25"/>
    <p:sldId id="277" r:id="rId26"/>
    <p:sldId id="278" r:id="rId27"/>
    <p:sldId id="276" r:id="rId28"/>
    <p:sldId id="280" r:id="rId29"/>
    <p:sldId id="282" r:id="rId30"/>
    <p:sldId id="284" r:id="rId31"/>
  </p:sldIdLst>
  <p:sldSz cx="9144000" cy="5143500" type="screen16x9"/>
  <p:notesSz cx="9928225" cy="6797675"/>
  <p:defaultTextStyle>
    <a:defPPr>
      <a:defRPr lang="en-US"/>
    </a:defPPr>
    <a:lvl1pPr marL="0" algn="l" defTabSz="415869" rtl="0" eaLnBrk="1" latinLnBrk="0" hangingPunct="1">
      <a:defRPr sz="819" kern="1200">
        <a:solidFill>
          <a:schemeClr val="tx1"/>
        </a:solidFill>
        <a:latin typeface="+mn-lt"/>
        <a:ea typeface="+mn-ea"/>
        <a:cs typeface="+mn-cs"/>
      </a:defRPr>
    </a:lvl1pPr>
    <a:lvl2pPr marL="207935" algn="l" defTabSz="415869" rtl="0" eaLnBrk="1" latinLnBrk="0" hangingPunct="1">
      <a:defRPr sz="819" kern="1200">
        <a:solidFill>
          <a:schemeClr val="tx1"/>
        </a:solidFill>
        <a:latin typeface="+mn-lt"/>
        <a:ea typeface="+mn-ea"/>
        <a:cs typeface="+mn-cs"/>
      </a:defRPr>
    </a:lvl2pPr>
    <a:lvl3pPr marL="415869" algn="l" defTabSz="415869" rtl="0" eaLnBrk="1" latinLnBrk="0" hangingPunct="1">
      <a:defRPr sz="819" kern="1200">
        <a:solidFill>
          <a:schemeClr val="tx1"/>
        </a:solidFill>
        <a:latin typeface="+mn-lt"/>
        <a:ea typeface="+mn-ea"/>
        <a:cs typeface="+mn-cs"/>
      </a:defRPr>
    </a:lvl3pPr>
    <a:lvl4pPr marL="623804" algn="l" defTabSz="415869" rtl="0" eaLnBrk="1" latinLnBrk="0" hangingPunct="1">
      <a:defRPr sz="819" kern="1200">
        <a:solidFill>
          <a:schemeClr val="tx1"/>
        </a:solidFill>
        <a:latin typeface="+mn-lt"/>
        <a:ea typeface="+mn-ea"/>
        <a:cs typeface="+mn-cs"/>
      </a:defRPr>
    </a:lvl4pPr>
    <a:lvl5pPr marL="831738" algn="l" defTabSz="415869" rtl="0" eaLnBrk="1" latinLnBrk="0" hangingPunct="1">
      <a:defRPr sz="819" kern="1200">
        <a:solidFill>
          <a:schemeClr val="tx1"/>
        </a:solidFill>
        <a:latin typeface="+mn-lt"/>
        <a:ea typeface="+mn-ea"/>
        <a:cs typeface="+mn-cs"/>
      </a:defRPr>
    </a:lvl5pPr>
    <a:lvl6pPr marL="1039673" algn="l" defTabSz="415869" rtl="0" eaLnBrk="1" latinLnBrk="0" hangingPunct="1">
      <a:defRPr sz="819" kern="1200">
        <a:solidFill>
          <a:schemeClr val="tx1"/>
        </a:solidFill>
        <a:latin typeface="+mn-lt"/>
        <a:ea typeface="+mn-ea"/>
        <a:cs typeface="+mn-cs"/>
      </a:defRPr>
    </a:lvl6pPr>
    <a:lvl7pPr marL="1247607" algn="l" defTabSz="415869" rtl="0" eaLnBrk="1" latinLnBrk="0" hangingPunct="1">
      <a:defRPr sz="819" kern="1200">
        <a:solidFill>
          <a:schemeClr val="tx1"/>
        </a:solidFill>
        <a:latin typeface="+mn-lt"/>
        <a:ea typeface="+mn-ea"/>
        <a:cs typeface="+mn-cs"/>
      </a:defRPr>
    </a:lvl7pPr>
    <a:lvl8pPr marL="1455542" algn="l" defTabSz="415869" rtl="0" eaLnBrk="1" latinLnBrk="0" hangingPunct="1">
      <a:defRPr sz="819" kern="1200">
        <a:solidFill>
          <a:schemeClr val="tx1"/>
        </a:solidFill>
        <a:latin typeface="+mn-lt"/>
        <a:ea typeface="+mn-ea"/>
        <a:cs typeface="+mn-cs"/>
      </a:defRPr>
    </a:lvl8pPr>
    <a:lvl9pPr marL="1663476" algn="l" defTabSz="415869" rtl="0" eaLnBrk="1" latinLnBrk="0" hangingPunct="1">
      <a:defRPr sz="81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10" userDrawn="1">
          <p15:clr>
            <a:srgbClr val="A4A3A4"/>
          </p15:clr>
        </p15:guide>
        <p15:guide id="2" pos="98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B34AF9-F60D-79A3-0D33-CADEFA3E260F}" name="Andrea Davidson" initials="AD" userId="S::Andrea.Davidson@gatewayhealth.org.au::78cc3b46-48f9-40a8-949d-bf187149a11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51" autoAdjust="0"/>
    <p:restoredTop sz="71579" autoAdjust="0"/>
  </p:normalViewPr>
  <p:slideViewPr>
    <p:cSldViewPr>
      <p:cViewPr varScale="1">
        <p:scale>
          <a:sx n="79" d="100"/>
          <a:sy n="79" d="100"/>
        </p:scale>
        <p:origin x="1843" y="62"/>
      </p:cViewPr>
      <p:guideLst>
        <p:guide orient="horz" pos="1310"/>
        <p:guide pos="982"/>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omments/modernComment_101_A57BCA38.xml><?xml version="1.0" encoding="utf-8"?>
<p188:cmLst xmlns:a="http://schemas.openxmlformats.org/drawingml/2006/main" xmlns:r="http://schemas.openxmlformats.org/officeDocument/2006/relationships" xmlns:p188="http://schemas.microsoft.com/office/powerpoint/2018/8/main">
  <p188:cm id="{0FBDA1CC-7060-49A0-BE4E-B16830454EAF}" authorId="{02B34AF9-F60D-79A3-0D33-CADEFA3E260F}" created="2024-08-28T03:58:33.841">
    <pc:sldMkLst xmlns:pc="http://schemas.microsoft.com/office/powerpoint/2013/main/command">
      <pc:docMk/>
      <pc:sldMk cId="2776353336" sldId="257"/>
    </pc:sldMkLst>
    <p188:txBody>
      <a:bodyPr/>
      <a:lstStyle/>
      <a:p>
        <a:r>
          <a:rPr lang="en-AU"/>
          <a:t>Please add Wangaratta address as well</a:t>
        </a:r>
      </a:p>
    </p188:txBody>
  </p188:cm>
</p188:cmLst>
</file>

<file path=ppt/comments/modernComment_105_BC0AAB5D.xml><?xml version="1.0" encoding="utf-8"?>
<p188:cmLst xmlns:a="http://schemas.openxmlformats.org/drawingml/2006/main" xmlns:r="http://schemas.openxmlformats.org/officeDocument/2006/relationships" xmlns:p188="http://schemas.microsoft.com/office/powerpoint/2018/8/main">
  <p188:cm id="{86CE53FE-F72A-4396-BCBF-E86EBE231E0F}" authorId="{02B34AF9-F60D-79A3-0D33-CADEFA3E260F}" created="2024-08-28T04:03:08.600">
    <ac:deMkLst xmlns:ac="http://schemas.microsoft.com/office/drawing/2013/main/command">
      <pc:docMk xmlns:pc="http://schemas.microsoft.com/office/powerpoint/2013/main/command"/>
      <pc:sldMk xmlns:pc="http://schemas.microsoft.com/office/powerpoint/2013/main/command" cId="3154815837" sldId="261"/>
      <ac:picMk id="4" creationId="{A9302853-C237-4AC7-88D7-6F0A91F1EA25}"/>
    </ac:deMkLst>
    <p188:txBody>
      <a:bodyPr/>
      <a:lstStyle/>
      <a:p>
        <a:r>
          <a:rPr lang="en-AU"/>
          <a:t>Add better graphics for question mark</a:t>
        </a:r>
      </a:p>
    </p188:txBody>
  </p188:cm>
</p188:cmLst>
</file>

<file path=ppt/comments/modernComment_110_4AE3B063.xml><?xml version="1.0" encoding="utf-8"?>
<p188:cmLst xmlns:a="http://schemas.openxmlformats.org/drawingml/2006/main" xmlns:r="http://schemas.openxmlformats.org/officeDocument/2006/relationships" xmlns:p188="http://schemas.microsoft.com/office/powerpoint/2018/8/main">
  <p188:cm id="{212A53E0-8EE6-4A9C-B05B-AE63A4FD9E97}" authorId="{02B34AF9-F60D-79A3-0D33-CADEFA3E260F}" created="2024-08-28T04:12:16.959">
    <pc:sldMkLst xmlns:pc="http://schemas.microsoft.com/office/powerpoint/2013/main/command">
      <pc:docMk/>
      <pc:sldMk cId="1256435811" sldId="272"/>
    </pc:sldMkLst>
    <p188:txBody>
      <a:bodyPr/>
      <a:lstStyle/>
      <a:p>
        <a:r>
          <a:rPr lang="en-AU"/>
          <a:t>Love this slide but if you can make the graphics more modern would love that</a:t>
        </a:r>
      </a:p>
    </p188:txBody>
  </p188:cm>
</p188:cmLst>
</file>

<file path=ppt/comments/modernComment_112_3B2C083E.xml><?xml version="1.0" encoding="utf-8"?>
<p188:cmLst xmlns:a="http://schemas.openxmlformats.org/drawingml/2006/main" xmlns:r="http://schemas.openxmlformats.org/officeDocument/2006/relationships" xmlns:p188="http://schemas.microsoft.com/office/powerpoint/2018/8/main">
  <p188:cm id="{377907C6-7DDD-4753-B791-F68D956EDA2F}" authorId="{02B34AF9-F60D-79A3-0D33-CADEFA3E260F}" created="2024-08-28T04:14:25.054">
    <pc:sldMkLst xmlns:pc="http://schemas.microsoft.com/office/powerpoint/2013/main/command">
      <pc:docMk/>
      <pc:sldMk cId="992741438" sldId="274"/>
    </pc:sldMkLst>
    <p188:txBody>
      <a:bodyPr/>
      <a:lstStyle/>
      <a:p>
        <a:r>
          <a:rPr lang="en-AU"/>
          <a:t>Better graphics please</a:t>
        </a:r>
      </a:p>
    </p188:txBody>
  </p188:cm>
</p188:cmLst>
</file>

<file path=ppt/comments/modernComment_115_A1B00A4C.xml><?xml version="1.0" encoding="utf-8"?>
<p188:cmLst xmlns:a="http://schemas.openxmlformats.org/drawingml/2006/main" xmlns:r="http://schemas.openxmlformats.org/officeDocument/2006/relationships" xmlns:p188="http://schemas.microsoft.com/office/powerpoint/2018/8/main">
  <p188:cm id="{388B3AD5-0F10-4CB7-970B-9B0026C7FC14}" authorId="{02B34AF9-F60D-79A3-0D33-CADEFA3E260F}" created="2024-08-28T04:14:39.752">
    <pc:sldMkLst xmlns:pc="http://schemas.microsoft.com/office/powerpoint/2013/main/command">
      <pc:docMk/>
      <pc:sldMk cId="2712668748" sldId="277"/>
    </pc:sldMkLst>
    <p188:txBody>
      <a:bodyPr/>
      <a:lstStyle/>
      <a:p>
        <a:r>
          <a:rPr lang="en-AU"/>
          <a:t>Better graphics please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2439" cy="340647"/>
          </a:xfrm>
          <a:prstGeom prst="rect">
            <a:avLst/>
          </a:prstGeom>
        </p:spPr>
        <p:txBody>
          <a:bodyPr vert="horz" lIns="48683" tIns="24341" rIns="48683" bIns="24341" rtlCol="0"/>
          <a:lstStyle>
            <a:lvl1pPr algn="l">
              <a:defRPr sz="600"/>
            </a:lvl1pPr>
          </a:lstStyle>
          <a:p>
            <a:endParaRPr lang="en-AU"/>
          </a:p>
        </p:txBody>
      </p:sp>
      <p:sp>
        <p:nvSpPr>
          <p:cNvPr id="3" name="Date Placeholder 2"/>
          <p:cNvSpPr>
            <a:spLocks noGrp="1"/>
          </p:cNvSpPr>
          <p:nvPr>
            <p:ph type="dt" idx="1"/>
          </p:nvPr>
        </p:nvSpPr>
        <p:spPr>
          <a:xfrm>
            <a:off x="5623434" y="0"/>
            <a:ext cx="4302439" cy="340647"/>
          </a:xfrm>
          <a:prstGeom prst="rect">
            <a:avLst/>
          </a:prstGeom>
        </p:spPr>
        <p:txBody>
          <a:bodyPr vert="horz" lIns="48683" tIns="24341" rIns="48683" bIns="24341" rtlCol="0"/>
          <a:lstStyle>
            <a:lvl1pPr algn="r">
              <a:defRPr sz="600"/>
            </a:lvl1pPr>
          </a:lstStyle>
          <a:p>
            <a:fld id="{524D1027-9336-462A-A1C7-B05B0F7BEA6C}" type="datetimeFigureOut">
              <a:rPr lang="en-AU" smtClean="0"/>
              <a:t>15/09/2024</a:t>
            </a:fld>
            <a:endParaRPr lang="en-AU"/>
          </a:p>
        </p:txBody>
      </p:sp>
      <p:sp>
        <p:nvSpPr>
          <p:cNvPr id="4" name="Slide Image Placeholder 3"/>
          <p:cNvSpPr>
            <a:spLocks noGrp="1" noRot="1" noChangeAspect="1"/>
          </p:cNvSpPr>
          <p:nvPr>
            <p:ph type="sldImg" idx="2"/>
          </p:nvPr>
        </p:nvSpPr>
        <p:spPr>
          <a:xfrm>
            <a:off x="2925763" y="850900"/>
            <a:ext cx="4076700" cy="2293938"/>
          </a:xfrm>
          <a:prstGeom prst="rect">
            <a:avLst/>
          </a:prstGeom>
          <a:noFill/>
          <a:ln w="12700">
            <a:solidFill>
              <a:prstClr val="black"/>
            </a:solidFill>
          </a:ln>
        </p:spPr>
        <p:txBody>
          <a:bodyPr vert="horz" lIns="48683" tIns="24341" rIns="48683" bIns="24341" rtlCol="0" anchor="ctr"/>
          <a:lstStyle/>
          <a:p>
            <a:endParaRPr lang="en-AU"/>
          </a:p>
        </p:txBody>
      </p:sp>
      <p:sp>
        <p:nvSpPr>
          <p:cNvPr id="5" name="Notes Placeholder 4"/>
          <p:cNvSpPr>
            <a:spLocks noGrp="1"/>
          </p:cNvSpPr>
          <p:nvPr>
            <p:ph type="body" sz="quarter" idx="3"/>
          </p:nvPr>
        </p:nvSpPr>
        <p:spPr>
          <a:xfrm>
            <a:off x="992509" y="3270977"/>
            <a:ext cx="7943207" cy="2677467"/>
          </a:xfrm>
          <a:prstGeom prst="rect">
            <a:avLst/>
          </a:prstGeom>
        </p:spPr>
        <p:txBody>
          <a:bodyPr vert="horz" lIns="48683" tIns="24341" rIns="48683" bIns="2434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6457028"/>
            <a:ext cx="4302439" cy="340647"/>
          </a:xfrm>
          <a:prstGeom prst="rect">
            <a:avLst/>
          </a:prstGeom>
        </p:spPr>
        <p:txBody>
          <a:bodyPr vert="horz" lIns="48683" tIns="24341" rIns="48683" bIns="24341" rtlCol="0" anchor="b"/>
          <a:lstStyle>
            <a:lvl1pPr algn="l">
              <a:defRPr sz="600"/>
            </a:lvl1pPr>
          </a:lstStyle>
          <a:p>
            <a:endParaRPr lang="en-AU"/>
          </a:p>
        </p:txBody>
      </p:sp>
      <p:sp>
        <p:nvSpPr>
          <p:cNvPr id="7" name="Slide Number Placeholder 6"/>
          <p:cNvSpPr>
            <a:spLocks noGrp="1"/>
          </p:cNvSpPr>
          <p:nvPr>
            <p:ph type="sldNum" sz="quarter" idx="5"/>
          </p:nvPr>
        </p:nvSpPr>
        <p:spPr>
          <a:xfrm>
            <a:off x="5623434" y="6457028"/>
            <a:ext cx="4302439" cy="340647"/>
          </a:xfrm>
          <a:prstGeom prst="rect">
            <a:avLst/>
          </a:prstGeom>
        </p:spPr>
        <p:txBody>
          <a:bodyPr vert="horz" lIns="48683" tIns="24341" rIns="48683" bIns="24341" rtlCol="0" anchor="b"/>
          <a:lstStyle>
            <a:lvl1pPr algn="r">
              <a:defRPr sz="600"/>
            </a:lvl1pPr>
          </a:lstStyle>
          <a:p>
            <a:fld id="{38426E3C-D4A9-419E-9FFB-2EE817527B96}" type="slidenum">
              <a:rPr lang="en-AU" smtClean="0"/>
              <a:t>‹#›</a:t>
            </a:fld>
            <a:endParaRPr lang="en-AU"/>
          </a:p>
        </p:txBody>
      </p:sp>
    </p:spTree>
    <p:extLst>
      <p:ext uri="{BB962C8B-B14F-4D97-AF65-F5344CB8AC3E}">
        <p14:creationId xmlns:p14="http://schemas.microsoft.com/office/powerpoint/2010/main" val="419525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1</a:t>
            </a:fld>
            <a:endParaRPr lang="en-AU" dirty="0"/>
          </a:p>
        </p:txBody>
      </p:sp>
    </p:spTree>
    <p:extLst>
      <p:ext uri="{BB962C8B-B14F-4D97-AF65-F5344CB8AC3E}">
        <p14:creationId xmlns:p14="http://schemas.microsoft.com/office/powerpoint/2010/main" val="2779053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Em</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10</a:t>
            </a:fld>
            <a:endParaRPr lang="en-AU"/>
          </a:p>
        </p:txBody>
      </p:sp>
    </p:spTree>
    <p:extLst>
      <p:ext uri="{BB962C8B-B14F-4D97-AF65-F5344CB8AC3E}">
        <p14:creationId xmlns:p14="http://schemas.microsoft.com/office/powerpoint/2010/main" val="2457025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11</a:t>
            </a:fld>
            <a:endParaRPr lang="en-AU" dirty="0"/>
          </a:p>
        </p:txBody>
      </p:sp>
    </p:spTree>
    <p:extLst>
      <p:ext uri="{BB962C8B-B14F-4D97-AF65-F5344CB8AC3E}">
        <p14:creationId xmlns:p14="http://schemas.microsoft.com/office/powerpoint/2010/main" val="618200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12</a:t>
            </a:fld>
            <a:endParaRPr lang="en-AU" dirty="0"/>
          </a:p>
        </p:txBody>
      </p:sp>
    </p:spTree>
    <p:extLst>
      <p:ext uri="{BB962C8B-B14F-4D97-AF65-F5344CB8AC3E}">
        <p14:creationId xmlns:p14="http://schemas.microsoft.com/office/powerpoint/2010/main" val="2249685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6827">
              <a:defRPr/>
            </a:pP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13</a:t>
            </a:fld>
            <a:endParaRPr lang="en-AU" dirty="0"/>
          </a:p>
        </p:txBody>
      </p:sp>
    </p:spTree>
    <p:extLst>
      <p:ext uri="{BB962C8B-B14F-4D97-AF65-F5344CB8AC3E}">
        <p14:creationId xmlns:p14="http://schemas.microsoft.com/office/powerpoint/2010/main" val="3015245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to Hep A – anal sex</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14</a:t>
            </a:fld>
            <a:endParaRPr lang="en-AU" dirty="0"/>
          </a:p>
        </p:txBody>
      </p:sp>
    </p:spTree>
    <p:extLst>
      <p:ext uri="{BB962C8B-B14F-4D97-AF65-F5344CB8AC3E}">
        <p14:creationId xmlns:p14="http://schemas.microsoft.com/office/powerpoint/2010/main" val="4232270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16</a:t>
            </a:fld>
            <a:endParaRPr lang="en-AU" dirty="0"/>
          </a:p>
        </p:txBody>
      </p:sp>
    </p:spTree>
    <p:extLst>
      <p:ext uri="{BB962C8B-B14F-4D97-AF65-F5344CB8AC3E}">
        <p14:creationId xmlns:p14="http://schemas.microsoft.com/office/powerpoint/2010/main" val="36457149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17</a:t>
            </a:fld>
            <a:endParaRPr lang="en-AU" dirty="0"/>
          </a:p>
        </p:txBody>
      </p:sp>
    </p:spTree>
    <p:extLst>
      <p:ext uri="{BB962C8B-B14F-4D97-AF65-F5344CB8AC3E}">
        <p14:creationId xmlns:p14="http://schemas.microsoft.com/office/powerpoint/2010/main" val="3790305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18</a:t>
            </a:fld>
            <a:endParaRPr lang="en-AU" dirty="0"/>
          </a:p>
        </p:txBody>
      </p:sp>
    </p:spTree>
    <p:extLst>
      <p:ext uri="{BB962C8B-B14F-4D97-AF65-F5344CB8AC3E}">
        <p14:creationId xmlns:p14="http://schemas.microsoft.com/office/powerpoint/2010/main" val="1163270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8545" indent="-204467">
              <a:buFont typeface="Wingdings 2"/>
              <a:buChar char=""/>
              <a:defRPr/>
            </a:pPr>
            <a:r>
              <a:rPr lang="en-US" sz="600" dirty="0"/>
              <a:t>You have sex without a condom</a:t>
            </a:r>
          </a:p>
          <a:p>
            <a:pPr marL="238545" indent="-204467">
              <a:buFont typeface="Wingdings 2"/>
              <a:buChar char=""/>
              <a:defRPr/>
            </a:pPr>
            <a:r>
              <a:rPr lang="en-US" sz="600" dirty="0"/>
              <a:t>Unusual Bleeding</a:t>
            </a:r>
          </a:p>
          <a:p>
            <a:pPr marL="238545" indent="-204467">
              <a:buFont typeface="Wingdings 2"/>
              <a:buChar char=""/>
              <a:defRPr/>
            </a:pPr>
            <a:r>
              <a:rPr lang="en-US" sz="600" dirty="0"/>
              <a:t>You have pain when doing a pee</a:t>
            </a:r>
          </a:p>
          <a:p>
            <a:pPr marL="238545" indent="-204467">
              <a:buFont typeface="Wingdings 2"/>
              <a:buChar char=""/>
              <a:defRPr/>
            </a:pPr>
            <a:r>
              <a:rPr lang="en-US" sz="600" dirty="0"/>
              <a:t>Unusual discharge coming out of your vagina or penis or anus</a:t>
            </a:r>
          </a:p>
          <a:p>
            <a:pPr marL="238545" indent="-204467">
              <a:buFont typeface="Wingdings 2"/>
              <a:buChar char=""/>
              <a:defRPr/>
            </a:pPr>
            <a:r>
              <a:rPr lang="en-US" sz="600" dirty="0"/>
              <a:t>Pain low in your belly</a:t>
            </a:r>
          </a:p>
          <a:p>
            <a:pPr marL="238545" indent="-204467">
              <a:buFont typeface="Wingdings 2"/>
              <a:buChar char=""/>
              <a:defRPr/>
            </a:pPr>
            <a:r>
              <a:rPr lang="en-US" sz="600" dirty="0"/>
              <a:t>You have a sore, rash or lumps and bumps on your genitals or bottom</a:t>
            </a:r>
          </a:p>
          <a:p>
            <a:pPr marL="238545" indent="-204467">
              <a:buFont typeface="Wingdings 2"/>
              <a:buChar char=""/>
              <a:defRPr/>
            </a:pPr>
            <a:r>
              <a:rPr lang="en-US" sz="600" dirty="0"/>
              <a:t>Some STIs have no symptoms, so have a check up if you are worried</a:t>
            </a:r>
          </a:p>
          <a:p>
            <a:pPr marL="238545" indent="-204467">
              <a:buFont typeface="Wingdings 2"/>
              <a:buChar char=""/>
              <a:defRPr/>
            </a:pPr>
            <a:endParaRPr lang="en-US" sz="600" dirty="0"/>
          </a:p>
          <a:p>
            <a:pPr marL="238545" indent="-204467">
              <a:buFont typeface="Wingdings 2"/>
              <a:buChar char=""/>
              <a:defRPr/>
            </a:pPr>
            <a:r>
              <a:rPr lang="en-US" sz="600" dirty="0"/>
              <a:t>Em </a:t>
            </a:r>
          </a:p>
          <a:p>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19</a:t>
            </a:fld>
            <a:endParaRPr lang="en-AU" dirty="0"/>
          </a:p>
        </p:txBody>
      </p:sp>
    </p:spTree>
    <p:extLst>
      <p:ext uri="{BB962C8B-B14F-4D97-AF65-F5344CB8AC3E}">
        <p14:creationId xmlns:p14="http://schemas.microsoft.com/office/powerpoint/2010/main" val="272562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 </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20</a:t>
            </a:fld>
            <a:endParaRPr lang="en-AU" dirty="0"/>
          </a:p>
        </p:txBody>
      </p:sp>
    </p:spTree>
    <p:extLst>
      <p:ext uri="{BB962C8B-B14F-4D97-AF65-F5344CB8AC3E}">
        <p14:creationId xmlns:p14="http://schemas.microsoft.com/office/powerpoint/2010/main" val="600668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Em</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2</a:t>
            </a:fld>
            <a:endParaRPr lang="en-AU"/>
          </a:p>
        </p:txBody>
      </p:sp>
    </p:spTree>
    <p:extLst>
      <p:ext uri="{BB962C8B-B14F-4D97-AF65-F5344CB8AC3E}">
        <p14:creationId xmlns:p14="http://schemas.microsoft.com/office/powerpoint/2010/main" val="5192844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Em</a:t>
            </a:r>
            <a:r>
              <a:rPr lang="en-US" dirty="0"/>
              <a:t> </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21</a:t>
            </a:fld>
            <a:endParaRPr lang="en-AU"/>
          </a:p>
        </p:txBody>
      </p:sp>
    </p:spTree>
    <p:extLst>
      <p:ext uri="{BB962C8B-B14F-4D97-AF65-F5344CB8AC3E}">
        <p14:creationId xmlns:p14="http://schemas.microsoft.com/office/powerpoint/2010/main" val="41036971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22</a:t>
            </a:fld>
            <a:endParaRPr lang="en-AU"/>
          </a:p>
        </p:txBody>
      </p:sp>
    </p:spTree>
    <p:extLst>
      <p:ext uri="{BB962C8B-B14F-4D97-AF65-F5344CB8AC3E}">
        <p14:creationId xmlns:p14="http://schemas.microsoft.com/office/powerpoint/2010/main" val="23965947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both 72 hour one </a:t>
            </a:r>
            <a:r>
              <a:rPr lang="en-US" dirty="0" err="1"/>
              <a:t>Levonorgesterol</a:t>
            </a:r>
            <a:r>
              <a:rPr lang="en-US" dirty="0"/>
              <a:t> and 5 day one Ella- 1 85% effective if have in 1</a:t>
            </a:r>
            <a:r>
              <a:rPr lang="en-US" baseline="30000" dirty="0"/>
              <a:t>st</a:t>
            </a:r>
            <a:r>
              <a:rPr lang="en-US" dirty="0"/>
              <a:t> 24hrs</a:t>
            </a:r>
          </a:p>
          <a:p>
            <a:r>
              <a:rPr lang="en-US" dirty="0"/>
              <a:t>How decreases over time</a:t>
            </a:r>
          </a:p>
          <a:p>
            <a:r>
              <a:rPr lang="en-US" dirty="0"/>
              <a:t>Need </a:t>
            </a:r>
            <a:r>
              <a:rPr lang="en-US" dirty="0" err="1"/>
              <a:t>preg</a:t>
            </a:r>
            <a:r>
              <a:rPr lang="en-US" dirty="0"/>
              <a:t> test after</a:t>
            </a:r>
          </a:p>
          <a:p>
            <a:r>
              <a:rPr lang="en-US" dirty="0"/>
              <a:t>And if have ovulated already – won’t be effective</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23</a:t>
            </a:fld>
            <a:endParaRPr lang="en-AU"/>
          </a:p>
        </p:txBody>
      </p:sp>
    </p:spTree>
    <p:extLst>
      <p:ext uri="{BB962C8B-B14F-4D97-AF65-F5344CB8AC3E}">
        <p14:creationId xmlns:p14="http://schemas.microsoft.com/office/powerpoint/2010/main" val="25929623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Em</a:t>
            </a:r>
            <a:r>
              <a:rPr lang="en-US" dirty="0"/>
              <a:t> </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24</a:t>
            </a:fld>
            <a:endParaRPr lang="en-AU"/>
          </a:p>
        </p:txBody>
      </p:sp>
    </p:spTree>
    <p:extLst>
      <p:ext uri="{BB962C8B-B14F-4D97-AF65-F5344CB8AC3E}">
        <p14:creationId xmlns:p14="http://schemas.microsoft.com/office/powerpoint/2010/main" val="12113760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How might you know your pregnant? </a:t>
            </a:r>
          </a:p>
          <a:p>
            <a:r>
              <a:rPr lang="en-AU" dirty="0"/>
              <a:t>What might you do?</a:t>
            </a:r>
          </a:p>
          <a:p>
            <a:r>
              <a:rPr lang="en-AU" dirty="0"/>
              <a:t>Where could you go for help/information?</a:t>
            </a:r>
          </a:p>
          <a:p>
            <a:endParaRPr lang="en-US" dirty="0"/>
          </a:p>
        </p:txBody>
      </p:sp>
      <p:sp>
        <p:nvSpPr>
          <p:cNvPr id="4" name="Slide Number Placeholder 3"/>
          <p:cNvSpPr>
            <a:spLocks noGrp="1"/>
          </p:cNvSpPr>
          <p:nvPr>
            <p:ph type="sldNum" sz="quarter" idx="5"/>
          </p:nvPr>
        </p:nvSpPr>
        <p:spPr/>
        <p:txBody>
          <a:bodyPr/>
          <a:lstStyle/>
          <a:p>
            <a:fld id="{38426E3C-D4A9-419E-9FFB-2EE817527B96}" type="slidenum">
              <a:rPr lang="en-AU" smtClean="0"/>
              <a:t>25</a:t>
            </a:fld>
            <a:endParaRPr lang="en-AU"/>
          </a:p>
        </p:txBody>
      </p:sp>
    </p:spTree>
    <p:extLst>
      <p:ext uri="{BB962C8B-B14F-4D97-AF65-F5344CB8AC3E}">
        <p14:creationId xmlns:p14="http://schemas.microsoft.com/office/powerpoint/2010/main" val="18118316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26</a:t>
            </a:fld>
            <a:endParaRPr lang="en-AU"/>
          </a:p>
        </p:txBody>
      </p:sp>
    </p:spTree>
    <p:extLst>
      <p:ext uri="{BB962C8B-B14F-4D97-AF65-F5344CB8AC3E}">
        <p14:creationId xmlns:p14="http://schemas.microsoft.com/office/powerpoint/2010/main" val="2106015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38426E3C-D4A9-419E-9FFB-2EE817527B96}" type="slidenum">
              <a:rPr lang="en-AU" smtClean="0"/>
              <a:t>27</a:t>
            </a:fld>
            <a:endParaRPr lang="en-AU"/>
          </a:p>
        </p:txBody>
      </p:sp>
    </p:spTree>
    <p:extLst>
      <p:ext uri="{BB962C8B-B14F-4D97-AF65-F5344CB8AC3E}">
        <p14:creationId xmlns:p14="http://schemas.microsoft.com/office/powerpoint/2010/main" val="4105814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Em</a:t>
            </a:r>
            <a:endParaRPr lang="en-AU" dirty="0"/>
          </a:p>
          <a:p>
            <a:r>
              <a:rPr lang="en-AU" dirty="0"/>
              <a:t>To get advice and information prior to becoming sexually active.</a:t>
            </a:r>
          </a:p>
          <a:p>
            <a:r>
              <a:rPr lang="en-AU" dirty="0"/>
              <a:t>To get advice and information after becoming sexually active. </a:t>
            </a:r>
          </a:p>
          <a:p>
            <a:r>
              <a:rPr lang="en-AU" dirty="0"/>
              <a:t>STI</a:t>
            </a:r>
            <a:r>
              <a:rPr lang="en-AU" baseline="0" dirty="0"/>
              <a:t> testing and treatment</a:t>
            </a:r>
          </a:p>
          <a:p>
            <a:endParaRPr lang="en-AU" dirty="0"/>
          </a:p>
        </p:txBody>
      </p:sp>
      <p:sp>
        <p:nvSpPr>
          <p:cNvPr id="4" name="Slide Number Placeholder 3"/>
          <p:cNvSpPr>
            <a:spLocks noGrp="1"/>
          </p:cNvSpPr>
          <p:nvPr>
            <p:ph type="sldNum" sz="quarter" idx="10"/>
          </p:nvPr>
        </p:nvSpPr>
        <p:spPr/>
        <p:txBody>
          <a:bodyPr/>
          <a:lstStyle/>
          <a:p>
            <a:fld id="{38426E3C-D4A9-419E-9FFB-2EE817527B96}" type="slidenum">
              <a:rPr lang="en-AU" smtClean="0"/>
              <a:t>3</a:t>
            </a:fld>
            <a:endParaRPr lang="en-AU"/>
          </a:p>
        </p:txBody>
      </p:sp>
    </p:spTree>
    <p:extLst>
      <p:ext uri="{BB962C8B-B14F-4D97-AF65-F5344CB8AC3E}">
        <p14:creationId xmlns:p14="http://schemas.microsoft.com/office/powerpoint/2010/main" val="2023539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4</a:t>
            </a:fld>
            <a:endParaRPr lang="en-AU"/>
          </a:p>
        </p:txBody>
      </p:sp>
    </p:spTree>
    <p:extLst>
      <p:ext uri="{BB962C8B-B14F-4D97-AF65-F5344CB8AC3E}">
        <p14:creationId xmlns:p14="http://schemas.microsoft.com/office/powerpoint/2010/main" val="2298200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5</a:t>
            </a:fld>
            <a:endParaRPr lang="en-AU"/>
          </a:p>
        </p:txBody>
      </p:sp>
    </p:spTree>
    <p:extLst>
      <p:ext uri="{BB962C8B-B14F-4D97-AF65-F5344CB8AC3E}">
        <p14:creationId xmlns:p14="http://schemas.microsoft.com/office/powerpoint/2010/main" val="404120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6</a:t>
            </a:fld>
            <a:endParaRPr lang="en-AU"/>
          </a:p>
        </p:txBody>
      </p:sp>
    </p:spTree>
    <p:extLst>
      <p:ext uri="{BB962C8B-B14F-4D97-AF65-F5344CB8AC3E}">
        <p14:creationId xmlns:p14="http://schemas.microsoft.com/office/powerpoint/2010/main" val="218666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6827">
              <a:defRPr/>
            </a:pPr>
            <a:r>
              <a:rPr lang="en-AU" sz="600" dirty="0"/>
              <a:t>In NSW, consent to a sexual activity with a person who is under 16 can be a defence to sexual crimes if both people are 14 or over, and the difference in age is not more than 2 years.</a:t>
            </a:r>
            <a:endParaRPr lang="en-AU" dirty="0"/>
          </a:p>
          <a:p>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7</a:t>
            </a:fld>
            <a:endParaRPr lang="en-AU"/>
          </a:p>
        </p:txBody>
      </p:sp>
    </p:spTree>
    <p:extLst>
      <p:ext uri="{BB962C8B-B14F-4D97-AF65-F5344CB8AC3E}">
        <p14:creationId xmlns:p14="http://schemas.microsoft.com/office/powerpoint/2010/main" val="634689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Em</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8</a:t>
            </a:fld>
            <a:endParaRPr lang="en-AU"/>
          </a:p>
        </p:txBody>
      </p:sp>
    </p:spTree>
    <p:extLst>
      <p:ext uri="{BB962C8B-B14F-4D97-AF65-F5344CB8AC3E}">
        <p14:creationId xmlns:p14="http://schemas.microsoft.com/office/powerpoint/2010/main" val="878366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 </a:t>
            </a:r>
            <a:endParaRPr lang="en-AU" dirty="0"/>
          </a:p>
        </p:txBody>
      </p:sp>
      <p:sp>
        <p:nvSpPr>
          <p:cNvPr id="4" name="Slide Number Placeholder 3"/>
          <p:cNvSpPr>
            <a:spLocks noGrp="1"/>
          </p:cNvSpPr>
          <p:nvPr>
            <p:ph type="sldNum" sz="quarter" idx="5"/>
          </p:nvPr>
        </p:nvSpPr>
        <p:spPr/>
        <p:txBody>
          <a:bodyPr/>
          <a:lstStyle/>
          <a:p>
            <a:fld id="{38426E3C-D4A9-419E-9FFB-2EE817527B96}" type="slidenum">
              <a:rPr lang="en-AU" smtClean="0"/>
              <a:t>9</a:t>
            </a:fld>
            <a:endParaRPr lang="en-AU"/>
          </a:p>
        </p:txBody>
      </p:sp>
    </p:spTree>
    <p:extLst>
      <p:ext uri="{BB962C8B-B14F-4D97-AF65-F5344CB8AC3E}">
        <p14:creationId xmlns:p14="http://schemas.microsoft.com/office/powerpoint/2010/main" val="8025089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jpe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image" Target="../media/image31.jpe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5" Type="http://schemas.openxmlformats.org/officeDocument/2006/relationships/image" Target="../media/image3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 Id="rId14" Type="http://schemas.openxmlformats.org/officeDocument/2006/relationships/image" Target="../media/image33.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26B6EB9-C699-A1A7-EEEA-CF47CF65B4A2}"/>
              </a:ext>
            </a:extLst>
          </p:cNvPr>
          <p:cNvSpPr/>
          <p:nvPr userDrawn="1"/>
        </p:nvSpPr>
        <p:spPr>
          <a:xfrm>
            <a:off x="0" y="0"/>
            <a:ext cx="9144000" cy="5143500"/>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pic>
        <p:nvPicPr>
          <p:cNvPr id="11" name="Picture 10">
            <a:extLst>
              <a:ext uri="{FF2B5EF4-FFF2-40B4-BE49-F238E27FC236}">
                <a16:creationId xmlns:a16="http://schemas.microsoft.com/office/drawing/2014/main" id="{5377BF5E-767F-4E0A-E677-F8BA6F7C3A9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568" y="2836"/>
            <a:ext cx="9141432" cy="5144943"/>
          </a:xfrm>
          <a:prstGeom prst="rect">
            <a:avLst/>
          </a:prstGeom>
        </p:spPr>
      </p:pic>
      <p:sp>
        <p:nvSpPr>
          <p:cNvPr id="4" name="Title 3">
            <a:extLst>
              <a:ext uri="{FF2B5EF4-FFF2-40B4-BE49-F238E27FC236}">
                <a16:creationId xmlns:a16="http://schemas.microsoft.com/office/drawing/2014/main" id="{AC1A4A2D-98BB-4128-BCDF-665CDA44E947}"/>
              </a:ext>
            </a:extLst>
          </p:cNvPr>
          <p:cNvSpPr>
            <a:spLocks noGrp="1"/>
          </p:cNvSpPr>
          <p:nvPr>
            <p:ph type="title" hasCustomPrompt="1"/>
          </p:nvPr>
        </p:nvSpPr>
        <p:spPr>
          <a:xfrm>
            <a:off x="611915" y="1425525"/>
            <a:ext cx="4581518" cy="615899"/>
          </a:xfrm>
        </p:spPr>
        <p:txBody>
          <a:bodyPr/>
          <a:lstStyle>
            <a:lvl1pPr>
              <a:defRPr sz="4002">
                <a:solidFill>
                  <a:schemeClr val="accent6"/>
                </a:solidFill>
                <a:latin typeface="Arial" panose="020B0604020202020204" pitchFamily="34" charset="0"/>
                <a:cs typeface="Arial" panose="020B0604020202020204" pitchFamily="34" charset="0"/>
              </a:defRPr>
            </a:lvl1pPr>
          </a:lstStyle>
          <a:p>
            <a:r>
              <a:rPr lang="en-US" dirty="0"/>
              <a:t>PowerPoint title</a:t>
            </a:r>
            <a:endParaRPr lang="en-AU" dirty="0"/>
          </a:p>
        </p:txBody>
      </p:sp>
      <p:sp>
        <p:nvSpPr>
          <p:cNvPr id="6" name="Text Placeholder 5">
            <a:extLst>
              <a:ext uri="{FF2B5EF4-FFF2-40B4-BE49-F238E27FC236}">
                <a16:creationId xmlns:a16="http://schemas.microsoft.com/office/drawing/2014/main" id="{30C028DC-2D25-4C0B-A62C-EFAD1F47E139}"/>
              </a:ext>
            </a:extLst>
          </p:cNvPr>
          <p:cNvSpPr>
            <a:spLocks noGrp="1"/>
          </p:cNvSpPr>
          <p:nvPr>
            <p:ph type="body" sz="quarter" idx="10" hasCustomPrompt="1"/>
          </p:nvPr>
        </p:nvSpPr>
        <p:spPr>
          <a:xfrm>
            <a:off x="6209579" y="4569457"/>
            <a:ext cx="1146610" cy="167972"/>
          </a:xfrm>
        </p:spPr>
        <p:txBody>
          <a:bodyPr/>
          <a:lstStyle>
            <a:lvl1pPr>
              <a:defRPr sz="1092">
                <a:solidFill>
                  <a:schemeClr val="accent6"/>
                </a:solidFill>
                <a:latin typeface="Arial" panose="020B0604020202020204" pitchFamily="34" charset="0"/>
                <a:cs typeface="Arial" panose="020B0604020202020204" pitchFamily="34" charset="0"/>
              </a:defRPr>
            </a:lvl1pPr>
            <a:lvl2pPr>
              <a:defRPr sz="910">
                <a:latin typeface="Arial" panose="020B0604020202020204" pitchFamily="34" charset="0"/>
                <a:cs typeface="Arial" panose="020B0604020202020204" pitchFamily="34" charset="0"/>
              </a:defRPr>
            </a:lvl2pPr>
            <a:lvl3pPr>
              <a:defRPr sz="910">
                <a:latin typeface="Arial" panose="020B0604020202020204" pitchFamily="34" charset="0"/>
                <a:cs typeface="Arial" panose="020B0604020202020204" pitchFamily="34" charset="0"/>
              </a:defRPr>
            </a:lvl3pPr>
            <a:lvl4pPr>
              <a:defRPr sz="910">
                <a:latin typeface="Arial" panose="020B0604020202020204" pitchFamily="34" charset="0"/>
                <a:cs typeface="Arial" panose="020B0604020202020204" pitchFamily="34" charset="0"/>
              </a:defRPr>
            </a:lvl4pPr>
            <a:lvl5pPr>
              <a:defRPr sz="910">
                <a:latin typeface="Arial" panose="020B0604020202020204" pitchFamily="34" charset="0"/>
                <a:cs typeface="Arial" panose="020B0604020202020204" pitchFamily="34" charset="0"/>
              </a:defRPr>
            </a:lvl5pPr>
          </a:lstStyle>
          <a:p>
            <a:pPr lvl="0"/>
            <a:r>
              <a:rPr lang="en-US" dirty="0"/>
              <a:t>&lt;Date&gt;</a:t>
            </a:r>
            <a:endParaRPr lang="en-AU" dirty="0"/>
          </a:p>
        </p:txBody>
      </p:sp>
      <p:sp>
        <p:nvSpPr>
          <p:cNvPr id="5" name="Text Placeholder 5">
            <a:extLst>
              <a:ext uri="{FF2B5EF4-FFF2-40B4-BE49-F238E27FC236}">
                <a16:creationId xmlns:a16="http://schemas.microsoft.com/office/drawing/2014/main" id="{63E08818-CE5C-8D61-249D-B30AD6946F27}"/>
              </a:ext>
            </a:extLst>
          </p:cNvPr>
          <p:cNvSpPr>
            <a:spLocks noGrp="1"/>
          </p:cNvSpPr>
          <p:nvPr>
            <p:ph type="body" sz="quarter" idx="11" hasCustomPrompt="1"/>
          </p:nvPr>
        </p:nvSpPr>
        <p:spPr>
          <a:xfrm>
            <a:off x="615164" y="2990095"/>
            <a:ext cx="4578269" cy="895853"/>
          </a:xfrm>
        </p:spPr>
        <p:txBody>
          <a:bodyPr/>
          <a:lstStyle>
            <a:lvl1pPr>
              <a:defRPr sz="1455">
                <a:solidFill>
                  <a:schemeClr val="accent6"/>
                </a:solidFill>
                <a:latin typeface="Arial" panose="020B0604020202020204" pitchFamily="34" charset="0"/>
                <a:cs typeface="Arial" panose="020B0604020202020204" pitchFamily="34" charset="0"/>
              </a:defRPr>
            </a:lvl1pPr>
            <a:lvl2pPr>
              <a:defRPr sz="910">
                <a:latin typeface="Arial" panose="020B0604020202020204" pitchFamily="34" charset="0"/>
                <a:cs typeface="Arial" panose="020B0604020202020204" pitchFamily="34" charset="0"/>
              </a:defRPr>
            </a:lvl2pPr>
            <a:lvl3pPr>
              <a:defRPr sz="910">
                <a:latin typeface="Arial" panose="020B0604020202020204" pitchFamily="34" charset="0"/>
                <a:cs typeface="Arial" panose="020B0604020202020204" pitchFamily="34" charset="0"/>
              </a:defRPr>
            </a:lvl3pPr>
            <a:lvl4pPr>
              <a:defRPr sz="910">
                <a:latin typeface="Arial" panose="020B0604020202020204" pitchFamily="34" charset="0"/>
                <a:cs typeface="Arial" panose="020B0604020202020204" pitchFamily="34" charset="0"/>
              </a:defRPr>
            </a:lvl4pPr>
            <a:lvl5pPr>
              <a:defRPr sz="910">
                <a:latin typeface="Arial" panose="020B0604020202020204" pitchFamily="34" charset="0"/>
                <a:cs typeface="Arial" panose="020B0604020202020204" pitchFamily="34" charset="0"/>
              </a:defRPr>
            </a:lvl5pPr>
          </a:lstStyle>
          <a:p>
            <a:pPr lvl="0"/>
            <a:r>
              <a:rPr lang="en-US" dirty="0"/>
              <a:t>Presented by:</a:t>
            </a:r>
          </a:p>
          <a:p>
            <a:pPr lvl="0"/>
            <a:r>
              <a:rPr lang="en-US" dirty="0"/>
              <a:t>&lt;insert name&gt;</a:t>
            </a:r>
            <a:br>
              <a:rPr lang="en-US" dirty="0"/>
            </a:br>
            <a:r>
              <a:rPr lang="en-US" dirty="0"/>
              <a:t>&lt;insert title&gt;</a:t>
            </a:r>
          </a:p>
          <a:p>
            <a:pPr lvl="0"/>
            <a:endParaRPr lang="en-AU" dirty="0"/>
          </a:p>
        </p:txBody>
      </p:sp>
    </p:spTree>
    <p:extLst>
      <p:ext uri="{BB962C8B-B14F-4D97-AF65-F5344CB8AC3E}">
        <p14:creationId xmlns:p14="http://schemas.microsoft.com/office/powerpoint/2010/main" val="1992358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Headline_blue">
    <p:bg>
      <p:bgPr>
        <a:solidFill>
          <a:schemeClr val="bg1"/>
        </a:solidFill>
        <a:effectLst/>
      </p:bgPr>
    </p:bg>
    <p:spTree>
      <p:nvGrpSpPr>
        <p:cNvPr id="1" name=""/>
        <p:cNvGrpSpPr/>
        <p:nvPr/>
      </p:nvGrpSpPr>
      <p:grpSpPr>
        <a:xfrm>
          <a:off x="0" y="0"/>
          <a:ext cx="0" cy="0"/>
          <a:chOff x="0" y="0"/>
          <a:chExt cx="0" cy="0"/>
        </a:xfrm>
      </p:grpSpPr>
      <p:sp>
        <p:nvSpPr>
          <p:cNvPr id="16" name="bg object 16"/>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chemeClr val="accent2">
              <a:alpha val="25000"/>
            </a:schemeClr>
          </a:solidFill>
        </p:spPr>
        <p:txBody>
          <a:bodyPr wrap="square" lIns="0" tIns="0" rIns="0" bIns="0" rtlCol="0"/>
          <a:lstStyle/>
          <a:p>
            <a:endParaRPr sz="372" dirty="0">
              <a:latin typeface="Arial" panose="020B0604020202020204" pitchFamily="34" charset="0"/>
            </a:endParaRPr>
          </a:p>
        </p:txBody>
      </p:sp>
      <p:grpSp>
        <p:nvGrpSpPr>
          <p:cNvPr id="3" name="Group 2">
            <a:extLst>
              <a:ext uri="{FF2B5EF4-FFF2-40B4-BE49-F238E27FC236}">
                <a16:creationId xmlns:a16="http://schemas.microsoft.com/office/drawing/2014/main" id="{422BC2F2-D799-47DD-9084-EE3C896B7F4B}"/>
              </a:ext>
            </a:extLst>
          </p:cNvPr>
          <p:cNvGrpSpPr/>
          <p:nvPr userDrawn="1"/>
        </p:nvGrpSpPr>
        <p:grpSpPr>
          <a:xfrm>
            <a:off x="4673051" y="820370"/>
            <a:ext cx="4328318" cy="3502761"/>
            <a:chOff x="4673050" y="820370"/>
            <a:chExt cx="4470629" cy="3502761"/>
          </a:xfrm>
        </p:grpSpPr>
        <p:sp>
          <p:nvSpPr>
            <p:cNvPr id="6" name="Rectangle 5">
              <a:extLst>
                <a:ext uri="{FF2B5EF4-FFF2-40B4-BE49-F238E27FC236}">
                  <a16:creationId xmlns:a16="http://schemas.microsoft.com/office/drawing/2014/main" id="{23AB9E68-BAFC-4389-B043-69535054A356}"/>
                </a:ext>
              </a:extLst>
            </p:cNvPr>
            <p:cNvSpPr/>
            <p:nvPr/>
          </p:nvSpPr>
          <p:spPr>
            <a:xfrm>
              <a:off x="6378341" y="820370"/>
              <a:ext cx="2765338" cy="35027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7" name="Oval 6">
              <a:extLst>
                <a:ext uri="{FF2B5EF4-FFF2-40B4-BE49-F238E27FC236}">
                  <a16:creationId xmlns:a16="http://schemas.microsoft.com/office/drawing/2014/main" id="{31EBC074-7351-4B44-B529-38F256C27A26}"/>
                </a:ext>
              </a:extLst>
            </p:cNvPr>
            <p:cNvSpPr/>
            <p:nvPr/>
          </p:nvSpPr>
          <p:spPr>
            <a:xfrm>
              <a:off x="4673050" y="820370"/>
              <a:ext cx="3502761" cy="350276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sp>
        <p:nvSpPr>
          <p:cNvPr id="8" name="Holder 2">
            <a:extLst>
              <a:ext uri="{FF2B5EF4-FFF2-40B4-BE49-F238E27FC236}">
                <a16:creationId xmlns:a16="http://schemas.microsoft.com/office/drawing/2014/main" id="{C2585901-B2C8-4D92-B549-03B1DB1AFE1E}"/>
              </a:ext>
            </a:extLst>
          </p:cNvPr>
          <p:cNvSpPr>
            <a:spLocks noGrp="1"/>
          </p:cNvSpPr>
          <p:nvPr userDrawn="1">
            <p:ph type="title" hasCustomPrompt="1"/>
          </p:nvPr>
        </p:nvSpPr>
        <p:spPr>
          <a:xfrm>
            <a:off x="580011" y="999784"/>
            <a:ext cx="377596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This is a headline style</a:t>
            </a:r>
            <a:endParaRPr dirty="0"/>
          </a:p>
        </p:txBody>
      </p:sp>
      <p:sp>
        <p:nvSpPr>
          <p:cNvPr id="9" name="Holder 3">
            <a:extLst>
              <a:ext uri="{FF2B5EF4-FFF2-40B4-BE49-F238E27FC236}">
                <a16:creationId xmlns:a16="http://schemas.microsoft.com/office/drawing/2014/main" id="{F10504E0-77E9-4221-B0CA-5906783A5D17}"/>
              </a:ext>
            </a:extLst>
          </p:cNvPr>
          <p:cNvSpPr>
            <a:spLocks noGrp="1"/>
          </p:cNvSpPr>
          <p:nvPr>
            <p:ph type="body" idx="1" hasCustomPrompt="1"/>
          </p:nvPr>
        </p:nvSpPr>
        <p:spPr>
          <a:xfrm>
            <a:off x="580011" y="1741856"/>
            <a:ext cx="3890940" cy="1206741"/>
          </a:xfrm>
          <a:prstGeom prst="rect">
            <a:avLst/>
          </a:prstGeom>
        </p:spPr>
        <p:txBody>
          <a:bodyPr lIns="0" tIns="0" rIns="0" bIns="0"/>
          <a:lstStyle>
            <a:lvl1pPr marL="0" marR="2310" indent="0" algn="l" defTabSz="914400" eaLnBrk="1" fontAlgn="auto" latinLnBrk="0" hangingPunct="1">
              <a:lnSpc>
                <a:spcPct val="100000"/>
              </a:lnSpc>
              <a:spcBef>
                <a:spcPts val="43"/>
              </a:spcBef>
              <a:spcAft>
                <a:spcPts val="1092"/>
              </a:spcAft>
              <a:buClrTx/>
              <a:buSzTx/>
              <a:buFontTx/>
              <a:buNone/>
              <a:tabLst/>
              <a:defRPr sz="1273" b="0" i="0">
                <a:solidFill>
                  <a:schemeClr val="accent6"/>
                </a:solidFill>
              </a:defRPr>
            </a:lvl1pPr>
          </a:lstStyle>
          <a:p>
            <a:pPr marL="0" marR="2310" lvl="0" indent="0" algn="l" defTabSz="914400" eaLnBrk="1" fontAlgn="auto" latinLnBrk="0" hangingPunct="1">
              <a:lnSpc>
                <a:spcPct val="100000"/>
              </a:lnSpc>
              <a:spcBef>
                <a:spcPts val="43"/>
              </a:spcBef>
              <a:spcAft>
                <a:spcPts val="1092"/>
              </a:spcAft>
              <a:buClrTx/>
              <a:buSzTx/>
              <a:buFontTx/>
              <a:buNone/>
              <a:tabLst/>
              <a:defRPr/>
            </a:pPr>
            <a:r>
              <a:rPr lang="en-US" dirty="0"/>
              <a:t>Content goes here.</a:t>
            </a:r>
            <a:endParaRPr lang="en-AU" dirty="0"/>
          </a:p>
          <a:p>
            <a:pPr marL="0" marR="2310" lvl="0" indent="0" algn="l" defTabSz="914400" eaLnBrk="1" fontAlgn="auto" latinLnBrk="0" hangingPunct="1">
              <a:lnSpc>
                <a:spcPct val="100000"/>
              </a:lnSpc>
              <a:spcBef>
                <a:spcPts val="43"/>
              </a:spcBef>
              <a:spcAft>
                <a:spcPts val="1092"/>
              </a:spcAft>
              <a:buClrTx/>
              <a:buSzTx/>
              <a:buFontTx/>
              <a:buNone/>
              <a:tabLst/>
              <a:defRPr/>
            </a:pPr>
            <a:r>
              <a:rPr lang="en-US" dirty="0"/>
              <a:t>.</a:t>
            </a:r>
            <a:endParaRPr lang="en-AU" dirty="0"/>
          </a:p>
          <a:p>
            <a:pPr>
              <a:lnSpc>
                <a:spcPct val="100000"/>
              </a:lnSpc>
            </a:pPr>
            <a:endParaRPr lang="en-AU" dirty="0"/>
          </a:p>
          <a:p>
            <a:pPr>
              <a:lnSpc>
                <a:spcPct val="100000"/>
              </a:lnSpc>
            </a:pPr>
            <a:endParaRPr lang="en-AU" dirty="0"/>
          </a:p>
        </p:txBody>
      </p:sp>
    </p:spTree>
    <p:extLst>
      <p:ext uri="{BB962C8B-B14F-4D97-AF65-F5344CB8AC3E}">
        <p14:creationId xmlns:p14="http://schemas.microsoft.com/office/powerpoint/2010/main" val="1052286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Headline_yellow">
    <p:bg>
      <p:bgPr>
        <a:solidFill>
          <a:schemeClr val="bg1"/>
        </a:solidFill>
        <a:effectLst/>
      </p:bgPr>
    </p:bg>
    <p:spTree>
      <p:nvGrpSpPr>
        <p:cNvPr id="1" name=""/>
        <p:cNvGrpSpPr/>
        <p:nvPr/>
      </p:nvGrpSpPr>
      <p:grpSpPr>
        <a:xfrm>
          <a:off x="0" y="0"/>
          <a:ext cx="0" cy="0"/>
          <a:chOff x="0" y="0"/>
          <a:chExt cx="0" cy="0"/>
        </a:xfrm>
      </p:grpSpPr>
      <p:sp>
        <p:nvSpPr>
          <p:cNvPr id="16" name="bg object 16"/>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chemeClr val="accent3">
              <a:alpha val="25000"/>
            </a:schemeClr>
          </a:solidFill>
        </p:spPr>
        <p:txBody>
          <a:bodyPr wrap="square" lIns="0" tIns="0" rIns="0" bIns="0" rtlCol="0"/>
          <a:lstStyle/>
          <a:p>
            <a:endParaRPr sz="372" dirty="0">
              <a:latin typeface="Arial" panose="020B0604020202020204" pitchFamily="34" charset="0"/>
            </a:endParaRPr>
          </a:p>
        </p:txBody>
      </p:sp>
      <p:grpSp>
        <p:nvGrpSpPr>
          <p:cNvPr id="3" name="Group 2">
            <a:extLst>
              <a:ext uri="{FF2B5EF4-FFF2-40B4-BE49-F238E27FC236}">
                <a16:creationId xmlns:a16="http://schemas.microsoft.com/office/drawing/2014/main" id="{A7B50B45-9E66-4DEB-B87F-9CA5B8C74D51}"/>
              </a:ext>
            </a:extLst>
          </p:cNvPr>
          <p:cNvGrpSpPr/>
          <p:nvPr userDrawn="1"/>
        </p:nvGrpSpPr>
        <p:grpSpPr>
          <a:xfrm>
            <a:off x="4673051" y="820370"/>
            <a:ext cx="4328318" cy="3502761"/>
            <a:chOff x="4673050" y="820370"/>
            <a:chExt cx="4470629" cy="3502761"/>
          </a:xfrm>
        </p:grpSpPr>
        <p:sp>
          <p:nvSpPr>
            <p:cNvPr id="6" name="Rectangle 5">
              <a:extLst>
                <a:ext uri="{FF2B5EF4-FFF2-40B4-BE49-F238E27FC236}">
                  <a16:creationId xmlns:a16="http://schemas.microsoft.com/office/drawing/2014/main" id="{FAFD29C9-0D84-4914-88E5-11B63C58D088}"/>
                </a:ext>
              </a:extLst>
            </p:cNvPr>
            <p:cNvSpPr/>
            <p:nvPr/>
          </p:nvSpPr>
          <p:spPr>
            <a:xfrm>
              <a:off x="6378341" y="820370"/>
              <a:ext cx="2765338" cy="35027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8" name="Oval 7">
              <a:extLst>
                <a:ext uri="{FF2B5EF4-FFF2-40B4-BE49-F238E27FC236}">
                  <a16:creationId xmlns:a16="http://schemas.microsoft.com/office/drawing/2014/main" id="{8F3064FB-B859-4057-9B5E-949A80B96BE0}"/>
                </a:ext>
              </a:extLst>
            </p:cNvPr>
            <p:cNvSpPr/>
            <p:nvPr/>
          </p:nvSpPr>
          <p:spPr>
            <a:xfrm>
              <a:off x="4673050" y="820370"/>
              <a:ext cx="3502761" cy="350276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sp>
        <p:nvSpPr>
          <p:cNvPr id="10" name="Holder 2">
            <a:extLst>
              <a:ext uri="{FF2B5EF4-FFF2-40B4-BE49-F238E27FC236}">
                <a16:creationId xmlns:a16="http://schemas.microsoft.com/office/drawing/2014/main" id="{6AE7C912-BD31-44C5-AF46-D9B52D5440E1}"/>
              </a:ext>
            </a:extLst>
          </p:cNvPr>
          <p:cNvSpPr>
            <a:spLocks noGrp="1"/>
          </p:cNvSpPr>
          <p:nvPr userDrawn="1">
            <p:ph type="title" hasCustomPrompt="1"/>
          </p:nvPr>
        </p:nvSpPr>
        <p:spPr>
          <a:xfrm>
            <a:off x="580011" y="999784"/>
            <a:ext cx="377596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This is a headline style</a:t>
            </a:r>
            <a:endParaRPr dirty="0"/>
          </a:p>
        </p:txBody>
      </p:sp>
      <p:sp>
        <p:nvSpPr>
          <p:cNvPr id="9" name="Holder 3">
            <a:extLst>
              <a:ext uri="{FF2B5EF4-FFF2-40B4-BE49-F238E27FC236}">
                <a16:creationId xmlns:a16="http://schemas.microsoft.com/office/drawing/2014/main" id="{5A75D0E0-4E1A-42B9-BAFE-3773CAC239D6}"/>
              </a:ext>
            </a:extLst>
          </p:cNvPr>
          <p:cNvSpPr>
            <a:spLocks noGrp="1"/>
          </p:cNvSpPr>
          <p:nvPr>
            <p:ph type="body" idx="1" hasCustomPrompt="1"/>
          </p:nvPr>
        </p:nvSpPr>
        <p:spPr>
          <a:xfrm>
            <a:off x="580011" y="1741856"/>
            <a:ext cx="3890940" cy="1206741"/>
          </a:xfrm>
          <a:prstGeom prst="rect">
            <a:avLst/>
          </a:prstGeom>
        </p:spPr>
        <p:txBody>
          <a:bodyPr lIns="0" tIns="0" rIns="0" bIns="0"/>
          <a:lstStyle>
            <a:lvl1pPr marL="0" marR="2310" indent="0" algn="l" defTabSz="914400" eaLnBrk="1" fontAlgn="auto" latinLnBrk="0" hangingPunct="1">
              <a:lnSpc>
                <a:spcPct val="100000"/>
              </a:lnSpc>
              <a:spcBef>
                <a:spcPts val="43"/>
              </a:spcBef>
              <a:spcAft>
                <a:spcPts val="1092"/>
              </a:spcAft>
              <a:buClrTx/>
              <a:buSzTx/>
              <a:buFontTx/>
              <a:buNone/>
              <a:tabLst/>
              <a:defRPr sz="1273" b="0" i="0">
                <a:solidFill>
                  <a:schemeClr val="accent6"/>
                </a:solidFill>
              </a:defRPr>
            </a:lvl1pPr>
          </a:lstStyle>
          <a:p>
            <a:pPr marL="0" marR="2310" lvl="0" indent="0" algn="l" defTabSz="914400" eaLnBrk="1" fontAlgn="auto" latinLnBrk="0" hangingPunct="1">
              <a:lnSpc>
                <a:spcPct val="100000"/>
              </a:lnSpc>
              <a:spcBef>
                <a:spcPts val="43"/>
              </a:spcBef>
              <a:spcAft>
                <a:spcPts val="1092"/>
              </a:spcAft>
              <a:buClrTx/>
              <a:buSzTx/>
              <a:buFontTx/>
              <a:buNone/>
              <a:tabLst/>
              <a:defRPr/>
            </a:pPr>
            <a:r>
              <a:rPr lang="en-US" dirty="0"/>
              <a:t>Content goes here.</a:t>
            </a:r>
            <a:endParaRPr lang="en-AU" dirty="0"/>
          </a:p>
          <a:p>
            <a:pPr marL="0" marR="2310" lvl="0" indent="0" algn="l" defTabSz="914400" eaLnBrk="1" fontAlgn="auto" latinLnBrk="0" hangingPunct="1">
              <a:lnSpc>
                <a:spcPct val="100000"/>
              </a:lnSpc>
              <a:spcBef>
                <a:spcPts val="43"/>
              </a:spcBef>
              <a:spcAft>
                <a:spcPts val="1092"/>
              </a:spcAft>
              <a:buClrTx/>
              <a:buSzTx/>
              <a:buFontTx/>
              <a:buNone/>
              <a:tabLst/>
              <a:defRPr/>
            </a:pPr>
            <a:endParaRPr lang="en-AU" dirty="0"/>
          </a:p>
          <a:p>
            <a:pPr>
              <a:lnSpc>
                <a:spcPct val="100000"/>
              </a:lnSpc>
            </a:pPr>
            <a:endParaRPr lang="en-AU" dirty="0"/>
          </a:p>
          <a:p>
            <a:pPr>
              <a:lnSpc>
                <a:spcPct val="100000"/>
              </a:lnSpc>
            </a:pPr>
            <a:endParaRPr lang="en-AU" dirty="0"/>
          </a:p>
        </p:txBody>
      </p:sp>
    </p:spTree>
    <p:extLst>
      <p:ext uri="{BB962C8B-B14F-4D97-AF65-F5344CB8AC3E}">
        <p14:creationId xmlns:p14="http://schemas.microsoft.com/office/powerpoint/2010/main" val="5975687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About GH">
    <p:bg>
      <p:bgPr>
        <a:solidFill>
          <a:schemeClr val="bg1"/>
        </a:solidFill>
        <a:effectLst/>
      </p:bgPr>
    </p:bg>
    <p:spTree>
      <p:nvGrpSpPr>
        <p:cNvPr id="1" name=""/>
        <p:cNvGrpSpPr/>
        <p:nvPr/>
      </p:nvGrpSpPr>
      <p:grpSpPr>
        <a:xfrm>
          <a:off x="0" y="0"/>
          <a:ext cx="0" cy="0"/>
          <a:chOff x="0" y="0"/>
          <a:chExt cx="0" cy="0"/>
        </a:xfrm>
      </p:grpSpPr>
      <p:sp>
        <p:nvSpPr>
          <p:cNvPr id="16" name="bg object 16"/>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pic>
        <p:nvPicPr>
          <p:cNvPr id="4" name="Picture 3">
            <a:extLst>
              <a:ext uri="{FF2B5EF4-FFF2-40B4-BE49-F238E27FC236}">
                <a16:creationId xmlns:a16="http://schemas.microsoft.com/office/drawing/2014/main" id="{F3CC04AE-5167-C639-5E42-CD8748D6CA7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28" b="8873"/>
          <a:stretch/>
        </p:blipFill>
        <p:spPr>
          <a:xfrm>
            <a:off x="157162" y="142860"/>
            <a:ext cx="8919988" cy="4786839"/>
          </a:xfrm>
          <a:prstGeom prst="rect">
            <a:avLst/>
          </a:prstGeom>
        </p:spPr>
      </p:pic>
      <p:pic>
        <p:nvPicPr>
          <p:cNvPr id="43" name="Picture 42" descr="Logo&#10;&#10;Description automatically generated with medium confidence">
            <a:extLst>
              <a:ext uri="{FF2B5EF4-FFF2-40B4-BE49-F238E27FC236}">
                <a16:creationId xmlns:a16="http://schemas.microsoft.com/office/drawing/2014/main" id="{B1008F98-8C51-4687-C113-3D7B38C5F37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15269" y="377548"/>
            <a:ext cx="1162899" cy="733408"/>
          </a:xfrm>
          <a:prstGeom prst="rect">
            <a:avLst/>
          </a:prstGeom>
        </p:spPr>
      </p:pic>
      <p:sp>
        <p:nvSpPr>
          <p:cNvPr id="5" name="TextBox 4">
            <a:extLst>
              <a:ext uri="{FF2B5EF4-FFF2-40B4-BE49-F238E27FC236}">
                <a16:creationId xmlns:a16="http://schemas.microsoft.com/office/drawing/2014/main" id="{DB87AAA1-4A2F-44C6-AAEF-965CBAA654DA}"/>
              </a:ext>
            </a:extLst>
          </p:cNvPr>
          <p:cNvSpPr txBox="1"/>
          <p:nvPr userDrawn="1"/>
        </p:nvSpPr>
        <p:spPr>
          <a:xfrm>
            <a:off x="580011" y="1141013"/>
            <a:ext cx="6808626" cy="512448"/>
          </a:xfrm>
          <a:prstGeom prst="rect">
            <a:avLst/>
          </a:prstGeom>
          <a:noFill/>
        </p:spPr>
        <p:txBody>
          <a:bodyPr wrap="square" rtlCol="0">
            <a:spAutoFit/>
          </a:bodyPr>
          <a:lstStyle/>
          <a:p>
            <a:r>
              <a:rPr lang="en-US" sz="2730" dirty="0">
                <a:solidFill>
                  <a:schemeClr val="accent6"/>
                </a:solidFill>
                <a:latin typeface="Arial" panose="020B0604020202020204" pitchFamily="34" charset="0"/>
                <a:cs typeface="Arial" panose="020B0604020202020204" pitchFamily="34" charset="0"/>
              </a:rPr>
              <a:t>A</a:t>
            </a:r>
            <a:r>
              <a:rPr lang="en-AU" sz="2730" dirty="0">
                <a:solidFill>
                  <a:schemeClr val="accent6"/>
                </a:solidFill>
                <a:latin typeface="Arial" panose="020B0604020202020204" pitchFamily="34" charset="0"/>
                <a:cs typeface="Arial" panose="020B0604020202020204" pitchFamily="34" charset="0"/>
              </a:rPr>
              <a:t>bout Gateway Health </a:t>
            </a:r>
          </a:p>
        </p:txBody>
      </p:sp>
      <p:sp>
        <p:nvSpPr>
          <p:cNvPr id="6" name="TextBox 5">
            <a:extLst>
              <a:ext uri="{FF2B5EF4-FFF2-40B4-BE49-F238E27FC236}">
                <a16:creationId xmlns:a16="http://schemas.microsoft.com/office/drawing/2014/main" id="{706C049C-F095-431F-AB8C-3D19681293C0}"/>
              </a:ext>
            </a:extLst>
          </p:cNvPr>
          <p:cNvSpPr txBox="1"/>
          <p:nvPr userDrawn="1"/>
        </p:nvSpPr>
        <p:spPr>
          <a:xfrm>
            <a:off x="607786" y="1776665"/>
            <a:ext cx="6264696" cy="2046714"/>
          </a:xfrm>
          <a:prstGeom prst="rect">
            <a:avLst/>
          </a:prstGeom>
          <a:noFill/>
        </p:spPr>
        <p:txBody>
          <a:bodyPr wrap="square" rtlCol="0">
            <a:spAutoFit/>
          </a:bodyPr>
          <a:lstStyle/>
          <a:p>
            <a:pPr marL="0" indent="0">
              <a:buNone/>
            </a:pPr>
            <a:r>
              <a:rPr lang="en-US" sz="1270" dirty="0">
                <a:solidFill>
                  <a:schemeClr val="accent6"/>
                </a:solidFill>
                <a:latin typeface="Arial" panose="020B0604020202020204" pitchFamily="34" charset="0"/>
                <a:cs typeface="Arial" panose="020B0604020202020204" pitchFamily="34" charset="0"/>
              </a:rPr>
              <a:t>Gateway Health is a not-for-profit company limited by guarantee, and a registered Community Health Service under the Health Services Act 1988 (Vic). </a:t>
            </a:r>
          </a:p>
          <a:p>
            <a:pPr marL="0" indent="0">
              <a:buNone/>
            </a:pPr>
            <a:endParaRPr lang="en-AU" sz="1270" dirty="0">
              <a:solidFill>
                <a:schemeClr val="accent6"/>
              </a:solidFill>
              <a:latin typeface="Arial" panose="020B0604020202020204" pitchFamily="34" charset="0"/>
              <a:cs typeface="Arial" panose="020B0604020202020204" pitchFamily="34" charset="0"/>
            </a:endParaRPr>
          </a:p>
          <a:p>
            <a:pPr marL="0" indent="0">
              <a:buNone/>
            </a:pPr>
            <a:r>
              <a:rPr lang="en-US" sz="1270" dirty="0">
                <a:solidFill>
                  <a:schemeClr val="accent6"/>
                </a:solidFill>
                <a:latin typeface="Arial" panose="020B0604020202020204" pitchFamily="34" charset="0"/>
                <a:cs typeface="Arial" panose="020B0604020202020204" pitchFamily="34" charset="0"/>
              </a:rPr>
              <a:t>We provide health and welfare services to individuals, families and communities across North East Victoria and parts of southern New South Wales.</a:t>
            </a:r>
          </a:p>
          <a:p>
            <a:pPr marL="0" indent="0">
              <a:buNone/>
            </a:pPr>
            <a:endParaRPr lang="en-AU" sz="1270" dirty="0">
              <a:solidFill>
                <a:schemeClr val="accent6"/>
              </a:solidFill>
              <a:latin typeface="Arial" panose="020B0604020202020204" pitchFamily="34" charset="0"/>
              <a:cs typeface="Arial" panose="020B0604020202020204" pitchFamily="34" charset="0"/>
            </a:endParaRPr>
          </a:p>
          <a:p>
            <a:pPr marL="0" indent="0">
              <a:buNone/>
            </a:pPr>
            <a:r>
              <a:rPr lang="en-US" sz="1270" dirty="0">
                <a:solidFill>
                  <a:schemeClr val="accent6"/>
                </a:solidFill>
                <a:latin typeface="Arial" panose="020B0604020202020204" pitchFamily="34" charset="0"/>
                <a:cs typeface="Arial" panose="020B0604020202020204" pitchFamily="34" charset="0"/>
              </a:rPr>
              <a:t>Services are provided across the life span - from before birth, through childhood, adulthood and older age. Many of these services provide a link between hospital care, aged care and </a:t>
            </a:r>
            <a:r>
              <a:rPr lang="en-AU" sz="1270" dirty="0">
                <a:solidFill>
                  <a:schemeClr val="accent6"/>
                </a:solidFill>
                <a:latin typeface="Arial" panose="020B0604020202020204" pitchFamily="34" charset="0"/>
                <a:cs typeface="Arial" panose="020B0604020202020204" pitchFamily="34" charset="0"/>
              </a:rPr>
              <a:t>community care across other health and welfare organisations. We work to ensure connected care between services and providers.</a:t>
            </a:r>
            <a:endParaRPr lang="en-AU" dirty="0"/>
          </a:p>
        </p:txBody>
      </p:sp>
    </p:spTree>
    <p:extLst>
      <p:ext uri="{BB962C8B-B14F-4D97-AF65-F5344CB8AC3E}">
        <p14:creationId xmlns:p14="http://schemas.microsoft.com/office/powerpoint/2010/main" val="7200209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Values, vision and purpos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CC04AE-5167-C639-5E42-CD8748D6CA7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28" b="8873"/>
          <a:stretch/>
        </p:blipFill>
        <p:spPr>
          <a:xfrm>
            <a:off x="0" y="-11728"/>
            <a:ext cx="9144000" cy="5155228"/>
          </a:xfrm>
          <a:prstGeom prst="rect">
            <a:avLst/>
          </a:prstGeom>
        </p:spPr>
      </p:pic>
      <p:pic>
        <p:nvPicPr>
          <p:cNvPr id="43" name="Picture 42" descr="Logo&#10;&#10;Description automatically generated with medium confidence">
            <a:extLst>
              <a:ext uri="{FF2B5EF4-FFF2-40B4-BE49-F238E27FC236}">
                <a16:creationId xmlns:a16="http://schemas.microsoft.com/office/drawing/2014/main" id="{B1008F98-8C51-4687-C113-3D7B38C5F37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15269" y="377548"/>
            <a:ext cx="1162899" cy="733408"/>
          </a:xfrm>
          <a:prstGeom prst="rect">
            <a:avLst/>
          </a:prstGeom>
        </p:spPr>
      </p:pic>
      <p:pic>
        <p:nvPicPr>
          <p:cNvPr id="8" name="Picture 7">
            <a:extLst>
              <a:ext uri="{FF2B5EF4-FFF2-40B4-BE49-F238E27FC236}">
                <a16:creationId xmlns:a16="http://schemas.microsoft.com/office/drawing/2014/main" id="{704B4E79-D6A7-4FD6-8B31-D5B39CFB2FA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9507" y="-1244674"/>
            <a:ext cx="6984776" cy="6984776"/>
          </a:xfrm>
          <a:prstGeom prst="rect">
            <a:avLst/>
          </a:prstGeom>
        </p:spPr>
      </p:pic>
    </p:spTree>
    <p:extLst>
      <p:ext uri="{BB962C8B-B14F-4D97-AF65-F5344CB8AC3E}">
        <p14:creationId xmlns:p14="http://schemas.microsoft.com/office/powerpoint/2010/main" val="3202964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Our communities">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CC04AE-5167-C639-5E42-CD8748D6CA7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28" b="8873"/>
          <a:stretch/>
        </p:blipFill>
        <p:spPr>
          <a:xfrm>
            <a:off x="0" y="-11728"/>
            <a:ext cx="9144000" cy="5155228"/>
          </a:xfrm>
          <a:prstGeom prst="rect">
            <a:avLst/>
          </a:prstGeom>
        </p:spPr>
      </p:pic>
      <p:pic>
        <p:nvPicPr>
          <p:cNvPr id="43" name="Picture 42" descr="Logo&#10;&#10;Description automatically generated with medium confidence">
            <a:extLst>
              <a:ext uri="{FF2B5EF4-FFF2-40B4-BE49-F238E27FC236}">
                <a16:creationId xmlns:a16="http://schemas.microsoft.com/office/drawing/2014/main" id="{B1008F98-8C51-4687-C113-3D7B38C5F37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15269" y="377548"/>
            <a:ext cx="1162899" cy="733408"/>
          </a:xfrm>
          <a:prstGeom prst="rect">
            <a:avLst/>
          </a:prstGeom>
        </p:spPr>
      </p:pic>
      <p:pic>
        <p:nvPicPr>
          <p:cNvPr id="5" name="Picture 4">
            <a:extLst>
              <a:ext uri="{FF2B5EF4-FFF2-40B4-BE49-F238E27FC236}">
                <a16:creationId xmlns:a16="http://schemas.microsoft.com/office/drawing/2014/main" id="{E75DD072-FCF3-409B-9EA7-F6A1259F736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87824" y="-11728"/>
            <a:ext cx="5213426" cy="5213426"/>
          </a:xfrm>
          <a:prstGeom prst="rect">
            <a:avLst/>
          </a:prstGeom>
        </p:spPr>
      </p:pic>
      <p:sp>
        <p:nvSpPr>
          <p:cNvPr id="6" name="TextBox 5">
            <a:extLst>
              <a:ext uri="{FF2B5EF4-FFF2-40B4-BE49-F238E27FC236}">
                <a16:creationId xmlns:a16="http://schemas.microsoft.com/office/drawing/2014/main" id="{44C8462D-C603-4B25-97F2-C62CD9DA2AD9}"/>
              </a:ext>
            </a:extLst>
          </p:cNvPr>
          <p:cNvSpPr txBox="1"/>
          <p:nvPr userDrawn="1"/>
        </p:nvSpPr>
        <p:spPr>
          <a:xfrm>
            <a:off x="655433" y="650310"/>
            <a:ext cx="5213426" cy="512448"/>
          </a:xfrm>
          <a:prstGeom prst="rect">
            <a:avLst/>
          </a:prstGeom>
          <a:noFill/>
        </p:spPr>
        <p:txBody>
          <a:bodyPr wrap="square" rtlCol="0">
            <a:spAutoFit/>
          </a:bodyPr>
          <a:lstStyle/>
          <a:p>
            <a:r>
              <a:rPr lang="en-US" sz="2730" dirty="0">
                <a:solidFill>
                  <a:schemeClr val="accent6"/>
                </a:solidFill>
                <a:latin typeface="Arial" panose="020B0604020202020204" pitchFamily="34" charset="0"/>
                <a:cs typeface="Arial" panose="020B0604020202020204" pitchFamily="34" charset="0"/>
              </a:rPr>
              <a:t>The communities we serve</a:t>
            </a:r>
            <a:endParaRPr lang="en-AU" sz="2730" dirty="0">
              <a:solidFill>
                <a:schemeClr val="accent6"/>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10004F06-43C3-4434-ADEB-2D9474AFFFC6}"/>
              </a:ext>
            </a:extLst>
          </p:cNvPr>
          <p:cNvSpPr txBox="1"/>
          <p:nvPr userDrawn="1"/>
        </p:nvSpPr>
        <p:spPr>
          <a:xfrm>
            <a:off x="683568" y="1369972"/>
            <a:ext cx="2961059" cy="1781898"/>
          </a:xfrm>
          <a:prstGeom prst="rect">
            <a:avLst/>
          </a:prstGeom>
          <a:noFill/>
        </p:spPr>
        <p:txBody>
          <a:bodyPr wrap="square" rtlCol="0">
            <a:spAutoFit/>
          </a:bodyPr>
          <a:lstStyle/>
          <a:p>
            <a:pPr marL="0" indent="0">
              <a:buNone/>
            </a:pPr>
            <a:r>
              <a:rPr lang="en-US" sz="1270" dirty="0">
                <a:solidFill>
                  <a:schemeClr val="accent6"/>
                </a:solidFill>
                <a:latin typeface="Arial" panose="020B0604020202020204" pitchFamily="34" charset="0"/>
                <a:cs typeface="Arial" panose="020B0604020202020204" pitchFamily="34" charset="0"/>
              </a:rPr>
              <a:t>We deliver services from Gateway Health facilities in Wodonga, Wangaratta, </a:t>
            </a:r>
            <a:r>
              <a:rPr lang="en-US" sz="1270" dirty="0" err="1">
                <a:solidFill>
                  <a:schemeClr val="accent6"/>
                </a:solidFill>
                <a:latin typeface="Arial" panose="020B0604020202020204" pitchFamily="34" charset="0"/>
                <a:cs typeface="Arial" panose="020B0604020202020204" pitchFamily="34" charset="0"/>
              </a:rPr>
              <a:t>Benalla</a:t>
            </a:r>
            <a:r>
              <a:rPr lang="en-US" sz="1270" dirty="0">
                <a:solidFill>
                  <a:schemeClr val="accent6"/>
                </a:solidFill>
                <a:latin typeface="Arial" panose="020B0604020202020204" pitchFamily="34" charset="0"/>
                <a:cs typeface="Arial" panose="020B0604020202020204" pitchFamily="34" charset="0"/>
              </a:rPr>
              <a:t> and </a:t>
            </a:r>
            <a:r>
              <a:rPr lang="en-US" sz="1270" dirty="0" err="1">
                <a:solidFill>
                  <a:schemeClr val="accent6"/>
                </a:solidFill>
                <a:latin typeface="Arial" panose="020B0604020202020204" pitchFamily="34" charset="0"/>
                <a:cs typeface="Arial" panose="020B0604020202020204" pitchFamily="34" charset="0"/>
              </a:rPr>
              <a:t>Myrtleford</a:t>
            </a:r>
            <a:r>
              <a:rPr lang="en-US" sz="1270" dirty="0">
                <a:solidFill>
                  <a:schemeClr val="accent6"/>
                </a:solidFill>
                <a:latin typeface="Arial" panose="020B0604020202020204" pitchFamily="34" charset="0"/>
                <a:cs typeface="Arial" panose="020B0604020202020204" pitchFamily="34" charset="0"/>
              </a:rPr>
              <a:t>, and through outreach to rural communities across the region.</a:t>
            </a:r>
          </a:p>
          <a:p>
            <a:pPr marL="0" indent="0">
              <a:buNone/>
            </a:pPr>
            <a:endParaRPr lang="en-US" sz="1270" dirty="0">
              <a:solidFill>
                <a:schemeClr val="accent6"/>
              </a:solidFill>
              <a:latin typeface="Arial" panose="020B0604020202020204" pitchFamily="34" charset="0"/>
              <a:cs typeface="Arial" panose="020B0604020202020204" pitchFamily="34" charset="0"/>
            </a:endParaRPr>
          </a:p>
          <a:p>
            <a:pPr marL="0" indent="0">
              <a:buNone/>
            </a:pPr>
            <a:r>
              <a:rPr lang="en-US" sz="1270" dirty="0">
                <a:solidFill>
                  <a:schemeClr val="accent6"/>
                </a:solidFill>
                <a:latin typeface="Arial" panose="020B0604020202020204" pitchFamily="34" charset="0"/>
                <a:cs typeface="Arial" panose="020B0604020202020204" pitchFamily="34" charset="0"/>
              </a:rPr>
              <a:t>Service delivery also includes the use of telehealth.</a:t>
            </a:r>
            <a:endParaRPr lang="en-AU" sz="1270" dirty="0">
              <a:solidFill>
                <a:schemeClr val="accent6"/>
              </a:solidFill>
              <a:latin typeface="Arial" panose="020B0604020202020204" pitchFamily="34" charset="0"/>
              <a:cs typeface="Arial" panose="020B0604020202020204" pitchFamily="34" charset="0"/>
            </a:endParaRPr>
          </a:p>
          <a:p>
            <a:endParaRPr lang="en-AU" dirty="0"/>
          </a:p>
        </p:txBody>
      </p:sp>
    </p:spTree>
    <p:extLst>
      <p:ext uri="{BB962C8B-B14F-4D97-AF65-F5344CB8AC3E}">
        <p14:creationId xmlns:p14="http://schemas.microsoft.com/office/powerpoint/2010/main" val="12013591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Our services">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CC04AE-5167-C639-5E42-CD8748D6CA7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28" b="8873"/>
          <a:stretch/>
        </p:blipFill>
        <p:spPr>
          <a:xfrm>
            <a:off x="0" y="-11728"/>
            <a:ext cx="9144000" cy="5155228"/>
          </a:xfrm>
          <a:prstGeom prst="rect">
            <a:avLst/>
          </a:prstGeom>
        </p:spPr>
      </p:pic>
      <p:pic>
        <p:nvPicPr>
          <p:cNvPr id="8" name="Picture 7">
            <a:extLst>
              <a:ext uri="{FF2B5EF4-FFF2-40B4-BE49-F238E27FC236}">
                <a16:creationId xmlns:a16="http://schemas.microsoft.com/office/drawing/2014/main" id="{64A6860B-85C9-44BF-8AF7-7A0EFB7FD5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39556" y="157909"/>
            <a:ext cx="787117" cy="787117"/>
          </a:xfrm>
          <a:prstGeom prst="rect">
            <a:avLst/>
          </a:prstGeom>
        </p:spPr>
      </p:pic>
      <p:pic>
        <p:nvPicPr>
          <p:cNvPr id="9" name="Picture 8">
            <a:extLst>
              <a:ext uri="{FF2B5EF4-FFF2-40B4-BE49-F238E27FC236}">
                <a16:creationId xmlns:a16="http://schemas.microsoft.com/office/drawing/2014/main" id="{5E52634E-002C-4C17-AB3D-273F36D79B2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00806" y="157909"/>
            <a:ext cx="787117" cy="787117"/>
          </a:xfrm>
          <a:prstGeom prst="rect">
            <a:avLst/>
          </a:prstGeom>
        </p:spPr>
      </p:pic>
      <p:pic>
        <p:nvPicPr>
          <p:cNvPr id="10" name="Picture 9">
            <a:extLst>
              <a:ext uri="{FF2B5EF4-FFF2-40B4-BE49-F238E27FC236}">
                <a16:creationId xmlns:a16="http://schemas.microsoft.com/office/drawing/2014/main" id="{20908EDD-26B4-473C-BCE4-30DB81C1D6C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00806" y="1588329"/>
            <a:ext cx="787117" cy="787117"/>
          </a:xfrm>
          <a:prstGeom prst="rect">
            <a:avLst/>
          </a:prstGeom>
        </p:spPr>
      </p:pic>
      <p:pic>
        <p:nvPicPr>
          <p:cNvPr id="11" name="Picture 10">
            <a:extLst>
              <a:ext uri="{FF2B5EF4-FFF2-40B4-BE49-F238E27FC236}">
                <a16:creationId xmlns:a16="http://schemas.microsoft.com/office/drawing/2014/main" id="{29DBDBBF-9027-46F7-AB12-0C3BA46D63F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103558" y="157909"/>
            <a:ext cx="787117" cy="787117"/>
          </a:xfrm>
          <a:prstGeom prst="rect">
            <a:avLst/>
          </a:prstGeom>
        </p:spPr>
      </p:pic>
      <p:pic>
        <p:nvPicPr>
          <p:cNvPr id="12" name="Picture 11">
            <a:extLst>
              <a:ext uri="{FF2B5EF4-FFF2-40B4-BE49-F238E27FC236}">
                <a16:creationId xmlns:a16="http://schemas.microsoft.com/office/drawing/2014/main" id="{63A61A71-CBDF-4A22-85C8-71C1B5C0784E}"/>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20558" y="1611090"/>
            <a:ext cx="787117" cy="787117"/>
          </a:xfrm>
          <a:prstGeom prst="rect">
            <a:avLst/>
          </a:prstGeom>
        </p:spPr>
      </p:pic>
      <p:pic>
        <p:nvPicPr>
          <p:cNvPr id="13" name="Picture 12">
            <a:extLst>
              <a:ext uri="{FF2B5EF4-FFF2-40B4-BE49-F238E27FC236}">
                <a16:creationId xmlns:a16="http://schemas.microsoft.com/office/drawing/2014/main" id="{FF591F5E-8E2F-4D2F-8CA5-9343FC223DA2}"/>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422791" y="1611090"/>
            <a:ext cx="787117" cy="787117"/>
          </a:xfrm>
          <a:prstGeom prst="rect">
            <a:avLst/>
          </a:prstGeom>
        </p:spPr>
      </p:pic>
      <p:pic>
        <p:nvPicPr>
          <p:cNvPr id="14" name="Picture 13">
            <a:extLst>
              <a:ext uri="{FF2B5EF4-FFF2-40B4-BE49-F238E27FC236}">
                <a16:creationId xmlns:a16="http://schemas.microsoft.com/office/drawing/2014/main" id="{0BE5B98E-4D9B-44C4-8753-2CCEF084C236}"/>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925024" y="1611090"/>
            <a:ext cx="787117" cy="787117"/>
          </a:xfrm>
          <a:prstGeom prst="rect">
            <a:avLst/>
          </a:prstGeom>
        </p:spPr>
      </p:pic>
      <p:pic>
        <p:nvPicPr>
          <p:cNvPr id="15" name="Picture 14">
            <a:extLst>
              <a:ext uri="{FF2B5EF4-FFF2-40B4-BE49-F238E27FC236}">
                <a16:creationId xmlns:a16="http://schemas.microsoft.com/office/drawing/2014/main" id="{DF73A5F7-7CC5-491E-94C8-1C0F7236296A}"/>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103558" y="1581990"/>
            <a:ext cx="787117" cy="787117"/>
          </a:xfrm>
          <a:prstGeom prst="rect">
            <a:avLst/>
          </a:prstGeom>
        </p:spPr>
      </p:pic>
      <p:pic>
        <p:nvPicPr>
          <p:cNvPr id="16" name="Picture 15">
            <a:extLst>
              <a:ext uri="{FF2B5EF4-FFF2-40B4-BE49-F238E27FC236}">
                <a16:creationId xmlns:a16="http://schemas.microsoft.com/office/drawing/2014/main" id="{E01BA30E-D8F8-4BFB-8EF4-CC1430DA0CF6}"/>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38303" y="3147727"/>
            <a:ext cx="787117" cy="787117"/>
          </a:xfrm>
          <a:prstGeom prst="rect">
            <a:avLst/>
          </a:prstGeom>
        </p:spPr>
      </p:pic>
      <p:pic>
        <p:nvPicPr>
          <p:cNvPr id="17" name="Picture 16">
            <a:extLst>
              <a:ext uri="{FF2B5EF4-FFF2-40B4-BE49-F238E27FC236}">
                <a16:creationId xmlns:a16="http://schemas.microsoft.com/office/drawing/2014/main" id="{774D2AB4-507B-4DAA-B11A-79BB54F85F62}"/>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2365728" y="3120439"/>
            <a:ext cx="787117" cy="787117"/>
          </a:xfrm>
          <a:prstGeom prst="rect">
            <a:avLst/>
          </a:prstGeom>
        </p:spPr>
      </p:pic>
      <p:pic>
        <p:nvPicPr>
          <p:cNvPr id="18" name="Picture 17">
            <a:extLst>
              <a:ext uri="{FF2B5EF4-FFF2-40B4-BE49-F238E27FC236}">
                <a16:creationId xmlns:a16="http://schemas.microsoft.com/office/drawing/2014/main" id="{34AC0D97-E09C-4D14-B086-F0D2CEF7512F}"/>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919237" y="3120439"/>
            <a:ext cx="787117" cy="787117"/>
          </a:xfrm>
          <a:prstGeom prst="rect">
            <a:avLst/>
          </a:prstGeom>
        </p:spPr>
      </p:pic>
      <p:pic>
        <p:nvPicPr>
          <p:cNvPr id="19" name="Picture 18">
            <a:extLst>
              <a:ext uri="{FF2B5EF4-FFF2-40B4-BE49-F238E27FC236}">
                <a16:creationId xmlns:a16="http://schemas.microsoft.com/office/drawing/2014/main" id="{4D2E8DF4-6F18-4AA8-B790-2CDEDE94123F}"/>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506626" y="3093151"/>
            <a:ext cx="787117" cy="787117"/>
          </a:xfrm>
          <a:prstGeom prst="rect">
            <a:avLst/>
          </a:prstGeom>
        </p:spPr>
      </p:pic>
      <p:pic>
        <p:nvPicPr>
          <p:cNvPr id="20" name="Picture 19">
            <a:extLst>
              <a:ext uri="{FF2B5EF4-FFF2-40B4-BE49-F238E27FC236}">
                <a16:creationId xmlns:a16="http://schemas.microsoft.com/office/drawing/2014/main" id="{6E0E2497-F9F1-433F-900A-CFB82BCA2ACE}"/>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132052" y="3147727"/>
            <a:ext cx="787117" cy="787117"/>
          </a:xfrm>
          <a:prstGeom prst="rect">
            <a:avLst/>
          </a:prstGeom>
        </p:spPr>
      </p:pic>
      <p:sp>
        <p:nvSpPr>
          <p:cNvPr id="23" name="Text Placeholder 2">
            <a:extLst>
              <a:ext uri="{FF2B5EF4-FFF2-40B4-BE49-F238E27FC236}">
                <a16:creationId xmlns:a16="http://schemas.microsoft.com/office/drawing/2014/main" id="{82DF1D79-927A-4A92-BC13-308A4F8AA46C}"/>
              </a:ext>
            </a:extLst>
          </p:cNvPr>
          <p:cNvSpPr txBox="1">
            <a:spLocks/>
          </p:cNvSpPr>
          <p:nvPr userDrawn="1"/>
        </p:nvSpPr>
        <p:spPr>
          <a:xfrm>
            <a:off x="5377795" y="1010494"/>
            <a:ext cx="1033137" cy="180690"/>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Allied Health</a:t>
            </a:r>
            <a:endParaRPr lang="en-AU" sz="1100" kern="0" dirty="0"/>
          </a:p>
        </p:txBody>
      </p:sp>
      <p:sp>
        <p:nvSpPr>
          <p:cNvPr id="24" name="Text Placeholder 2">
            <a:extLst>
              <a:ext uri="{FF2B5EF4-FFF2-40B4-BE49-F238E27FC236}">
                <a16:creationId xmlns:a16="http://schemas.microsoft.com/office/drawing/2014/main" id="{58670D56-B283-4C70-9EFA-C21030A93819}"/>
              </a:ext>
            </a:extLst>
          </p:cNvPr>
          <p:cNvSpPr txBox="1">
            <a:spLocks/>
          </p:cNvSpPr>
          <p:nvPr userDrawn="1"/>
        </p:nvSpPr>
        <p:spPr>
          <a:xfrm>
            <a:off x="5213563" y="2466183"/>
            <a:ext cx="1511582" cy="378758"/>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Aboriginal and Torres Strait Islander Services</a:t>
            </a:r>
            <a:endParaRPr lang="en-AU" sz="1100" kern="0" dirty="0"/>
          </a:p>
        </p:txBody>
      </p:sp>
      <p:sp>
        <p:nvSpPr>
          <p:cNvPr id="25" name="Text Placeholder 2">
            <a:extLst>
              <a:ext uri="{FF2B5EF4-FFF2-40B4-BE49-F238E27FC236}">
                <a16:creationId xmlns:a16="http://schemas.microsoft.com/office/drawing/2014/main" id="{5CAD5919-D6A3-464F-8091-BC68E4A767EC}"/>
              </a:ext>
            </a:extLst>
          </p:cNvPr>
          <p:cNvSpPr txBox="1">
            <a:spLocks/>
          </p:cNvSpPr>
          <p:nvPr userDrawn="1"/>
        </p:nvSpPr>
        <p:spPr>
          <a:xfrm>
            <a:off x="6980547" y="1033596"/>
            <a:ext cx="1033137" cy="378758"/>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Child and Family</a:t>
            </a:r>
            <a:endParaRPr lang="en-AU" sz="1100" kern="0" dirty="0"/>
          </a:p>
        </p:txBody>
      </p:sp>
      <p:sp>
        <p:nvSpPr>
          <p:cNvPr id="26" name="Text Placeholder 2">
            <a:extLst>
              <a:ext uri="{FF2B5EF4-FFF2-40B4-BE49-F238E27FC236}">
                <a16:creationId xmlns:a16="http://schemas.microsoft.com/office/drawing/2014/main" id="{981C716C-89D4-45E9-B01E-788D9693164B}"/>
              </a:ext>
            </a:extLst>
          </p:cNvPr>
          <p:cNvSpPr txBox="1">
            <a:spLocks/>
          </p:cNvSpPr>
          <p:nvPr userDrawn="1"/>
        </p:nvSpPr>
        <p:spPr>
          <a:xfrm>
            <a:off x="604781" y="2500519"/>
            <a:ext cx="1418670" cy="378758"/>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Community Recovery and Resilience</a:t>
            </a:r>
            <a:endParaRPr lang="en-AU" sz="1100" kern="0" dirty="0"/>
          </a:p>
        </p:txBody>
      </p:sp>
      <p:sp>
        <p:nvSpPr>
          <p:cNvPr id="27" name="Text Placeholder 2">
            <a:extLst>
              <a:ext uri="{FF2B5EF4-FFF2-40B4-BE49-F238E27FC236}">
                <a16:creationId xmlns:a16="http://schemas.microsoft.com/office/drawing/2014/main" id="{300FA9D8-42F3-47DB-9724-9C5C31ED1E3E}"/>
              </a:ext>
            </a:extLst>
          </p:cNvPr>
          <p:cNvSpPr txBox="1">
            <a:spLocks/>
          </p:cNvSpPr>
          <p:nvPr userDrawn="1"/>
        </p:nvSpPr>
        <p:spPr>
          <a:xfrm>
            <a:off x="2299779" y="2495624"/>
            <a:ext cx="1033137" cy="378758"/>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Mental Health and Wellbeing</a:t>
            </a:r>
            <a:endParaRPr lang="en-AU" sz="1100" kern="0" dirty="0"/>
          </a:p>
        </p:txBody>
      </p:sp>
      <p:sp>
        <p:nvSpPr>
          <p:cNvPr id="28" name="Text Placeholder 2">
            <a:extLst>
              <a:ext uri="{FF2B5EF4-FFF2-40B4-BE49-F238E27FC236}">
                <a16:creationId xmlns:a16="http://schemas.microsoft.com/office/drawing/2014/main" id="{55A24B53-8CD4-4A3D-A5F1-846EB5BFF5BE}"/>
              </a:ext>
            </a:extLst>
          </p:cNvPr>
          <p:cNvSpPr txBox="1">
            <a:spLocks/>
          </p:cNvSpPr>
          <p:nvPr userDrawn="1"/>
        </p:nvSpPr>
        <p:spPr>
          <a:xfrm>
            <a:off x="3802013" y="2493648"/>
            <a:ext cx="1033137" cy="180690"/>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Family Safety</a:t>
            </a:r>
            <a:endParaRPr lang="en-AU" sz="1100" kern="0" dirty="0"/>
          </a:p>
        </p:txBody>
      </p:sp>
      <p:sp>
        <p:nvSpPr>
          <p:cNvPr id="29" name="Text Placeholder 2">
            <a:extLst>
              <a:ext uri="{FF2B5EF4-FFF2-40B4-BE49-F238E27FC236}">
                <a16:creationId xmlns:a16="http://schemas.microsoft.com/office/drawing/2014/main" id="{0201F3F4-CF95-448B-BD95-9582CBC73C2A}"/>
              </a:ext>
            </a:extLst>
          </p:cNvPr>
          <p:cNvSpPr txBox="1">
            <a:spLocks/>
          </p:cNvSpPr>
          <p:nvPr userDrawn="1"/>
        </p:nvSpPr>
        <p:spPr>
          <a:xfrm>
            <a:off x="815293" y="4052225"/>
            <a:ext cx="1033137" cy="180690"/>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Healthy Ageing</a:t>
            </a:r>
            <a:endParaRPr lang="en-AU" sz="1100" kern="0" dirty="0"/>
          </a:p>
        </p:txBody>
      </p:sp>
      <p:sp>
        <p:nvSpPr>
          <p:cNvPr id="30" name="Text Placeholder 2">
            <a:extLst>
              <a:ext uri="{FF2B5EF4-FFF2-40B4-BE49-F238E27FC236}">
                <a16:creationId xmlns:a16="http://schemas.microsoft.com/office/drawing/2014/main" id="{9C5038B9-B840-4524-9971-298DB34670D4}"/>
              </a:ext>
            </a:extLst>
          </p:cNvPr>
          <p:cNvSpPr txBox="1">
            <a:spLocks/>
          </p:cNvSpPr>
          <p:nvPr userDrawn="1"/>
        </p:nvSpPr>
        <p:spPr>
          <a:xfrm>
            <a:off x="2242718" y="4034437"/>
            <a:ext cx="1033137" cy="378758"/>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LGBTIQA+ Community</a:t>
            </a:r>
            <a:endParaRPr lang="en-AU" sz="1100" kern="0" dirty="0"/>
          </a:p>
        </p:txBody>
      </p:sp>
      <p:sp>
        <p:nvSpPr>
          <p:cNvPr id="31" name="Text Placeholder 2">
            <a:extLst>
              <a:ext uri="{FF2B5EF4-FFF2-40B4-BE49-F238E27FC236}">
                <a16:creationId xmlns:a16="http://schemas.microsoft.com/office/drawing/2014/main" id="{DE05A017-4787-4710-8125-CF1B707BE226}"/>
              </a:ext>
            </a:extLst>
          </p:cNvPr>
          <p:cNvSpPr txBox="1">
            <a:spLocks/>
          </p:cNvSpPr>
          <p:nvPr userDrawn="1"/>
        </p:nvSpPr>
        <p:spPr>
          <a:xfrm>
            <a:off x="3796226" y="4009710"/>
            <a:ext cx="1033137" cy="180690"/>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NDIS</a:t>
            </a:r>
            <a:endParaRPr lang="en-AU" sz="1100" kern="0" dirty="0"/>
          </a:p>
        </p:txBody>
      </p:sp>
      <p:sp>
        <p:nvSpPr>
          <p:cNvPr id="32" name="Text Placeholder 2">
            <a:extLst>
              <a:ext uri="{FF2B5EF4-FFF2-40B4-BE49-F238E27FC236}">
                <a16:creationId xmlns:a16="http://schemas.microsoft.com/office/drawing/2014/main" id="{B032B316-2C38-46CD-B3AD-5E628007BAD3}"/>
              </a:ext>
            </a:extLst>
          </p:cNvPr>
          <p:cNvSpPr txBox="1">
            <a:spLocks/>
          </p:cNvSpPr>
          <p:nvPr userDrawn="1"/>
        </p:nvSpPr>
        <p:spPr>
          <a:xfrm>
            <a:off x="5361513" y="3988959"/>
            <a:ext cx="1033137" cy="378758"/>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Support for </a:t>
            </a:r>
            <a:r>
              <a:rPr lang="en-US" sz="1100" kern="0" dirty="0" err="1"/>
              <a:t>Carers</a:t>
            </a:r>
            <a:endParaRPr lang="en-AU" sz="1100" kern="0" dirty="0"/>
          </a:p>
        </p:txBody>
      </p:sp>
      <p:sp>
        <p:nvSpPr>
          <p:cNvPr id="33" name="Text Placeholder 2">
            <a:extLst>
              <a:ext uri="{FF2B5EF4-FFF2-40B4-BE49-F238E27FC236}">
                <a16:creationId xmlns:a16="http://schemas.microsoft.com/office/drawing/2014/main" id="{CAE059A4-BBDB-4821-93E8-262DA53034EF}"/>
              </a:ext>
            </a:extLst>
          </p:cNvPr>
          <p:cNvSpPr txBox="1">
            <a:spLocks/>
          </p:cNvSpPr>
          <p:nvPr userDrawn="1"/>
        </p:nvSpPr>
        <p:spPr>
          <a:xfrm>
            <a:off x="7013606" y="4046498"/>
            <a:ext cx="1033137" cy="180690"/>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Youth Health</a:t>
            </a:r>
            <a:endParaRPr lang="en-AU" sz="1100" kern="0" dirty="0"/>
          </a:p>
        </p:txBody>
      </p:sp>
      <p:sp>
        <p:nvSpPr>
          <p:cNvPr id="34" name="TextBox 33">
            <a:extLst>
              <a:ext uri="{FF2B5EF4-FFF2-40B4-BE49-F238E27FC236}">
                <a16:creationId xmlns:a16="http://schemas.microsoft.com/office/drawing/2014/main" id="{0129CDFF-E4C1-4AF8-99CF-F0B1A901E5B2}"/>
              </a:ext>
            </a:extLst>
          </p:cNvPr>
          <p:cNvSpPr txBox="1"/>
          <p:nvPr userDrawn="1"/>
        </p:nvSpPr>
        <p:spPr>
          <a:xfrm>
            <a:off x="667427" y="288779"/>
            <a:ext cx="2655520" cy="932563"/>
          </a:xfrm>
          <a:prstGeom prst="rect">
            <a:avLst/>
          </a:prstGeom>
          <a:noFill/>
        </p:spPr>
        <p:txBody>
          <a:bodyPr wrap="square" rtlCol="0">
            <a:spAutoFit/>
          </a:bodyPr>
          <a:lstStyle/>
          <a:p>
            <a:r>
              <a:rPr lang="en-US" sz="2730" dirty="0">
                <a:solidFill>
                  <a:schemeClr val="accent6"/>
                </a:solidFill>
                <a:latin typeface="Arial" panose="020B0604020202020204" pitchFamily="34" charset="0"/>
                <a:cs typeface="Arial" panose="020B0604020202020204" pitchFamily="34" charset="0"/>
              </a:rPr>
              <a:t>Gateway Health </a:t>
            </a:r>
          </a:p>
          <a:p>
            <a:r>
              <a:rPr lang="en-US" sz="2730" dirty="0">
                <a:solidFill>
                  <a:schemeClr val="accent6"/>
                </a:solidFill>
                <a:latin typeface="Arial" panose="020B0604020202020204" pitchFamily="34" charset="0"/>
                <a:cs typeface="Arial" panose="020B0604020202020204" pitchFamily="34" charset="0"/>
              </a:rPr>
              <a:t>services</a:t>
            </a:r>
          </a:p>
        </p:txBody>
      </p:sp>
      <p:sp>
        <p:nvSpPr>
          <p:cNvPr id="35" name="Text Placeholder 2">
            <a:extLst>
              <a:ext uri="{FF2B5EF4-FFF2-40B4-BE49-F238E27FC236}">
                <a16:creationId xmlns:a16="http://schemas.microsoft.com/office/drawing/2014/main" id="{C57986E4-69A1-4284-8DD6-E187D6FFC2B2}"/>
              </a:ext>
            </a:extLst>
          </p:cNvPr>
          <p:cNvSpPr txBox="1">
            <a:spLocks/>
          </p:cNvSpPr>
          <p:nvPr userDrawn="1"/>
        </p:nvSpPr>
        <p:spPr>
          <a:xfrm>
            <a:off x="6910429" y="2466183"/>
            <a:ext cx="1217511" cy="378758"/>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General Practice and Clinics</a:t>
            </a:r>
            <a:endParaRPr lang="en-AU" sz="1100" kern="0" dirty="0"/>
          </a:p>
        </p:txBody>
      </p:sp>
      <p:sp>
        <p:nvSpPr>
          <p:cNvPr id="36" name="Text Placeholder 2">
            <a:extLst>
              <a:ext uri="{FF2B5EF4-FFF2-40B4-BE49-F238E27FC236}">
                <a16:creationId xmlns:a16="http://schemas.microsoft.com/office/drawing/2014/main" id="{C7CB2C1C-511F-47CD-AB64-A178A6A6D3ED}"/>
              </a:ext>
            </a:extLst>
          </p:cNvPr>
          <p:cNvSpPr txBox="1">
            <a:spLocks/>
          </p:cNvSpPr>
          <p:nvPr userDrawn="1"/>
        </p:nvSpPr>
        <p:spPr>
          <a:xfrm>
            <a:off x="3816545" y="1031963"/>
            <a:ext cx="1033137" cy="378758"/>
          </a:xfrm>
          <a:prstGeom prst="rect">
            <a:avLst/>
          </a:prstGeom>
        </p:spPr>
        <p:txBody>
          <a:bodyPr wrap="square" lIns="0" tIns="0" rIns="0" bIns="0">
            <a:spAutoFit/>
          </a:bodyPr>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0" indent="0" algn="ctr">
              <a:buFont typeface="Arial" panose="020B0604020202020204" pitchFamily="34" charset="0"/>
              <a:buNone/>
            </a:pPr>
            <a:r>
              <a:rPr lang="en-US" sz="1100" kern="0" dirty="0"/>
              <a:t>Alcohol and Drug Support</a:t>
            </a:r>
            <a:endParaRPr lang="en-AU" sz="1100" kern="0" dirty="0"/>
          </a:p>
        </p:txBody>
      </p:sp>
    </p:spTree>
    <p:extLst>
      <p:ext uri="{BB962C8B-B14F-4D97-AF65-F5344CB8AC3E}">
        <p14:creationId xmlns:p14="http://schemas.microsoft.com/office/powerpoint/2010/main" val="16657189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Pipes 1">
    <p:bg>
      <p:bgPr>
        <a:solidFill>
          <a:schemeClr val="bg1"/>
        </a:solidFill>
        <a:effectLst/>
      </p:bgPr>
    </p:bg>
    <p:spTree>
      <p:nvGrpSpPr>
        <p:cNvPr id="1" name=""/>
        <p:cNvGrpSpPr/>
        <p:nvPr/>
      </p:nvGrpSpPr>
      <p:grpSpPr>
        <a:xfrm>
          <a:off x="0" y="0"/>
          <a:ext cx="0" cy="0"/>
          <a:chOff x="0" y="0"/>
          <a:chExt cx="0" cy="0"/>
        </a:xfrm>
      </p:grpSpPr>
      <p:sp>
        <p:nvSpPr>
          <p:cNvPr id="16" name="bg object 16"/>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pic>
        <p:nvPicPr>
          <p:cNvPr id="4" name="Picture 3">
            <a:extLst>
              <a:ext uri="{FF2B5EF4-FFF2-40B4-BE49-F238E27FC236}">
                <a16:creationId xmlns:a16="http://schemas.microsoft.com/office/drawing/2014/main" id="{F3CC04AE-5167-C639-5E42-CD8748D6CA7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28" b="8873"/>
          <a:stretch/>
        </p:blipFill>
        <p:spPr>
          <a:xfrm>
            <a:off x="157162" y="142860"/>
            <a:ext cx="8919988" cy="4786839"/>
          </a:xfrm>
          <a:prstGeom prst="rect">
            <a:avLst/>
          </a:prstGeom>
        </p:spPr>
      </p:pic>
      <p:sp>
        <p:nvSpPr>
          <p:cNvPr id="2" name="Holder 2"/>
          <p:cNvSpPr>
            <a:spLocks noGrp="1"/>
          </p:cNvSpPr>
          <p:nvPr>
            <p:ph type="title" hasCustomPrompt="1"/>
          </p:nvPr>
        </p:nvSpPr>
        <p:spPr>
          <a:xfrm>
            <a:off x="580011" y="1110956"/>
            <a:ext cx="513829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Pipes 1</a:t>
            </a:r>
            <a:endParaRPr dirty="0"/>
          </a:p>
        </p:txBody>
      </p:sp>
      <p:sp>
        <p:nvSpPr>
          <p:cNvPr id="3" name="Holder 3"/>
          <p:cNvSpPr>
            <a:spLocks noGrp="1"/>
          </p:cNvSpPr>
          <p:nvPr>
            <p:ph type="body" idx="1" hasCustomPrompt="1"/>
          </p:nvPr>
        </p:nvSpPr>
        <p:spPr>
          <a:xfrm>
            <a:off x="580011" y="1844364"/>
            <a:ext cx="6808626" cy="209096"/>
          </a:xfrm>
          <a:prstGeom prst="rect">
            <a:avLst/>
          </a:prstGeom>
        </p:spPr>
        <p:txBody>
          <a:bodyPr lIns="0" tIns="0" rIns="0" bIns="0"/>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defRPr>
            </a:lvl1pPr>
          </a:lstStyle>
          <a:p>
            <a:pPr marL="12700" marR="5080" lvl="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a:pPr>
            <a:r>
              <a:rPr lang="en-US" dirty="0"/>
              <a:t>Content goes here. </a:t>
            </a:r>
          </a:p>
        </p:txBody>
      </p:sp>
      <p:pic>
        <p:nvPicPr>
          <p:cNvPr id="43" name="Picture 42" descr="Logo&#10;&#10;Description automatically generated with medium confidence">
            <a:extLst>
              <a:ext uri="{FF2B5EF4-FFF2-40B4-BE49-F238E27FC236}">
                <a16:creationId xmlns:a16="http://schemas.microsoft.com/office/drawing/2014/main" id="{B1008F98-8C51-4687-C113-3D7B38C5F37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15269" y="377548"/>
            <a:ext cx="1162899" cy="733408"/>
          </a:xfrm>
          <a:prstGeom prst="rect">
            <a:avLst/>
          </a:prstGeom>
        </p:spPr>
      </p:pic>
    </p:spTree>
    <p:extLst>
      <p:ext uri="{BB962C8B-B14F-4D97-AF65-F5344CB8AC3E}">
        <p14:creationId xmlns:p14="http://schemas.microsoft.com/office/powerpoint/2010/main" val="34203476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pes 2">
    <p:spTree>
      <p:nvGrpSpPr>
        <p:cNvPr id="1" name=""/>
        <p:cNvGrpSpPr/>
        <p:nvPr/>
      </p:nvGrpSpPr>
      <p:grpSpPr>
        <a:xfrm>
          <a:off x="0" y="0"/>
          <a:ext cx="0" cy="0"/>
          <a:chOff x="0" y="0"/>
          <a:chExt cx="0" cy="0"/>
        </a:xfrm>
      </p:grpSpPr>
      <p:sp>
        <p:nvSpPr>
          <p:cNvPr id="7" name="bg object 16">
            <a:extLst>
              <a:ext uri="{FF2B5EF4-FFF2-40B4-BE49-F238E27FC236}">
                <a16:creationId xmlns:a16="http://schemas.microsoft.com/office/drawing/2014/main" id="{C55B3DF9-D6F0-462F-AEAF-88FE915F262A}"/>
              </a:ext>
            </a:extLst>
          </p:cNvPr>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pic>
        <p:nvPicPr>
          <p:cNvPr id="5" name="Picture 4" descr="Logo&#10;&#10;Description automatically generated with medium confidence">
            <a:extLst>
              <a:ext uri="{FF2B5EF4-FFF2-40B4-BE49-F238E27FC236}">
                <a16:creationId xmlns:a16="http://schemas.microsoft.com/office/drawing/2014/main" id="{7860E216-7605-4D97-B489-56B5D67368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24328" y="376074"/>
            <a:ext cx="1162899" cy="733408"/>
          </a:xfrm>
          <a:prstGeom prst="rect">
            <a:avLst/>
          </a:prstGeom>
        </p:spPr>
      </p:pic>
      <p:sp>
        <p:nvSpPr>
          <p:cNvPr id="8" name="Holder 2">
            <a:extLst>
              <a:ext uri="{FF2B5EF4-FFF2-40B4-BE49-F238E27FC236}">
                <a16:creationId xmlns:a16="http://schemas.microsoft.com/office/drawing/2014/main" id="{1027F979-5B7E-465D-B783-B37E677999DD}"/>
              </a:ext>
            </a:extLst>
          </p:cNvPr>
          <p:cNvSpPr>
            <a:spLocks noGrp="1"/>
          </p:cNvSpPr>
          <p:nvPr>
            <p:ph type="title" hasCustomPrompt="1"/>
          </p:nvPr>
        </p:nvSpPr>
        <p:spPr>
          <a:xfrm>
            <a:off x="580011" y="1110956"/>
            <a:ext cx="513829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Pipes 2</a:t>
            </a:r>
            <a:endParaRPr dirty="0"/>
          </a:p>
        </p:txBody>
      </p:sp>
      <p:sp>
        <p:nvSpPr>
          <p:cNvPr id="9" name="Holder 3">
            <a:extLst>
              <a:ext uri="{FF2B5EF4-FFF2-40B4-BE49-F238E27FC236}">
                <a16:creationId xmlns:a16="http://schemas.microsoft.com/office/drawing/2014/main" id="{FBF473D2-9965-4310-9172-D673E6AC7DB3}"/>
              </a:ext>
            </a:extLst>
          </p:cNvPr>
          <p:cNvSpPr>
            <a:spLocks noGrp="1"/>
          </p:cNvSpPr>
          <p:nvPr>
            <p:ph type="body" idx="1" hasCustomPrompt="1"/>
          </p:nvPr>
        </p:nvSpPr>
        <p:spPr>
          <a:xfrm>
            <a:off x="580011" y="1844364"/>
            <a:ext cx="6808626" cy="209096"/>
          </a:xfrm>
          <a:prstGeom prst="rect">
            <a:avLst/>
          </a:prstGeom>
        </p:spPr>
        <p:txBody>
          <a:bodyPr lIns="0" tIns="0" rIns="0" bIns="0"/>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defRPr>
            </a:lvl1pPr>
          </a:lstStyle>
          <a:p>
            <a:pPr marL="12700" marR="5080" lvl="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a:pPr>
            <a:r>
              <a:rPr lang="en-US" dirty="0"/>
              <a:t>Content goes here. </a:t>
            </a:r>
          </a:p>
        </p:txBody>
      </p:sp>
      <p:pic>
        <p:nvPicPr>
          <p:cNvPr id="10" name="Picture 9" descr="Shape, rectangle&#10;&#10;Description automatically generated">
            <a:extLst>
              <a:ext uri="{FF2B5EF4-FFF2-40B4-BE49-F238E27FC236}">
                <a16:creationId xmlns:a16="http://schemas.microsoft.com/office/drawing/2014/main" id="{19347E9E-ADBF-43BC-80B9-15C8CEB6865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71" t="46639"/>
          <a:stretch/>
        </p:blipFill>
        <p:spPr>
          <a:xfrm>
            <a:off x="134471" y="2571750"/>
            <a:ext cx="8875057" cy="2655722"/>
          </a:xfrm>
          <a:prstGeom prst="rect">
            <a:avLst/>
          </a:prstGeom>
        </p:spPr>
      </p:pic>
    </p:spTree>
    <p:extLst>
      <p:ext uri="{BB962C8B-B14F-4D97-AF65-F5344CB8AC3E}">
        <p14:creationId xmlns:p14="http://schemas.microsoft.com/office/powerpoint/2010/main" val="30341489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lain content with logo">
    <p:spTree>
      <p:nvGrpSpPr>
        <p:cNvPr id="1" name=""/>
        <p:cNvGrpSpPr/>
        <p:nvPr/>
      </p:nvGrpSpPr>
      <p:grpSpPr>
        <a:xfrm>
          <a:off x="0" y="0"/>
          <a:ext cx="0" cy="0"/>
          <a:chOff x="0" y="0"/>
          <a:chExt cx="0" cy="0"/>
        </a:xfrm>
      </p:grpSpPr>
      <p:sp>
        <p:nvSpPr>
          <p:cNvPr id="7" name="bg object 16">
            <a:extLst>
              <a:ext uri="{FF2B5EF4-FFF2-40B4-BE49-F238E27FC236}">
                <a16:creationId xmlns:a16="http://schemas.microsoft.com/office/drawing/2014/main" id="{C55B3DF9-D6F0-462F-AEAF-88FE915F262A}"/>
              </a:ext>
            </a:extLst>
          </p:cNvPr>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sp>
        <p:nvSpPr>
          <p:cNvPr id="8" name="Holder 2">
            <a:extLst>
              <a:ext uri="{FF2B5EF4-FFF2-40B4-BE49-F238E27FC236}">
                <a16:creationId xmlns:a16="http://schemas.microsoft.com/office/drawing/2014/main" id="{1027F979-5B7E-465D-B783-B37E677999DD}"/>
              </a:ext>
            </a:extLst>
          </p:cNvPr>
          <p:cNvSpPr>
            <a:spLocks noGrp="1"/>
          </p:cNvSpPr>
          <p:nvPr>
            <p:ph type="title" hasCustomPrompt="1"/>
          </p:nvPr>
        </p:nvSpPr>
        <p:spPr>
          <a:xfrm>
            <a:off x="580011" y="1110956"/>
            <a:ext cx="513829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Plain content page with logo</a:t>
            </a:r>
            <a:endParaRPr dirty="0"/>
          </a:p>
        </p:txBody>
      </p:sp>
      <p:sp>
        <p:nvSpPr>
          <p:cNvPr id="9" name="Holder 3">
            <a:extLst>
              <a:ext uri="{FF2B5EF4-FFF2-40B4-BE49-F238E27FC236}">
                <a16:creationId xmlns:a16="http://schemas.microsoft.com/office/drawing/2014/main" id="{FBF473D2-9965-4310-9172-D673E6AC7DB3}"/>
              </a:ext>
            </a:extLst>
          </p:cNvPr>
          <p:cNvSpPr>
            <a:spLocks noGrp="1"/>
          </p:cNvSpPr>
          <p:nvPr>
            <p:ph type="body" idx="1" hasCustomPrompt="1"/>
          </p:nvPr>
        </p:nvSpPr>
        <p:spPr>
          <a:xfrm>
            <a:off x="580011" y="1844364"/>
            <a:ext cx="6808626" cy="209096"/>
          </a:xfrm>
          <a:prstGeom prst="rect">
            <a:avLst/>
          </a:prstGeom>
        </p:spPr>
        <p:txBody>
          <a:bodyPr lIns="0" tIns="0" rIns="0" bIns="0"/>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defRPr>
            </a:lvl1pPr>
          </a:lstStyle>
          <a:p>
            <a:pPr marL="12700" marR="5080" lvl="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a:pPr>
            <a:r>
              <a:rPr lang="en-US" dirty="0"/>
              <a:t>Content goes here </a:t>
            </a:r>
          </a:p>
        </p:txBody>
      </p:sp>
      <p:pic>
        <p:nvPicPr>
          <p:cNvPr id="11" name="Picture 10" descr="Logo&#10;&#10;Description automatically generated with medium confidence">
            <a:extLst>
              <a:ext uri="{FF2B5EF4-FFF2-40B4-BE49-F238E27FC236}">
                <a16:creationId xmlns:a16="http://schemas.microsoft.com/office/drawing/2014/main" id="{D285364E-86CD-4FC6-B5F3-6C4B75088E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24328" y="376074"/>
            <a:ext cx="1162899" cy="733408"/>
          </a:xfrm>
          <a:prstGeom prst="rect">
            <a:avLst/>
          </a:prstGeom>
        </p:spPr>
      </p:pic>
    </p:spTree>
    <p:extLst>
      <p:ext uri="{BB962C8B-B14F-4D97-AF65-F5344CB8AC3E}">
        <p14:creationId xmlns:p14="http://schemas.microsoft.com/office/powerpoint/2010/main" val="991019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lain content without logo">
    <p:spTree>
      <p:nvGrpSpPr>
        <p:cNvPr id="1" name=""/>
        <p:cNvGrpSpPr/>
        <p:nvPr/>
      </p:nvGrpSpPr>
      <p:grpSpPr>
        <a:xfrm>
          <a:off x="0" y="0"/>
          <a:ext cx="0" cy="0"/>
          <a:chOff x="0" y="0"/>
          <a:chExt cx="0" cy="0"/>
        </a:xfrm>
      </p:grpSpPr>
      <p:sp>
        <p:nvSpPr>
          <p:cNvPr id="7" name="bg object 16">
            <a:extLst>
              <a:ext uri="{FF2B5EF4-FFF2-40B4-BE49-F238E27FC236}">
                <a16:creationId xmlns:a16="http://schemas.microsoft.com/office/drawing/2014/main" id="{C55B3DF9-D6F0-462F-AEAF-88FE915F262A}"/>
              </a:ext>
            </a:extLst>
          </p:cNvPr>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sp>
        <p:nvSpPr>
          <p:cNvPr id="8" name="Holder 2">
            <a:extLst>
              <a:ext uri="{FF2B5EF4-FFF2-40B4-BE49-F238E27FC236}">
                <a16:creationId xmlns:a16="http://schemas.microsoft.com/office/drawing/2014/main" id="{1027F979-5B7E-465D-B783-B37E677999DD}"/>
              </a:ext>
            </a:extLst>
          </p:cNvPr>
          <p:cNvSpPr>
            <a:spLocks noGrp="1"/>
          </p:cNvSpPr>
          <p:nvPr>
            <p:ph type="title" hasCustomPrompt="1"/>
          </p:nvPr>
        </p:nvSpPr>
        <p:spPr>
          <a:xfrm>
            <a:off x="580011" y="1110956"/>
            <a:ext cx="513829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Plain content page without logo</a:t>
            </a:r>
            <a:endParaRPr dirty="0"/>
          </a:p>
        </p:txBody>
      </p:sp>
      <p:sp>
        <p:nvSpPr>
          <p:cNvPr id="9" name="Holder 3">
            <a:extLst>
              <a:ext uri="{FF2B5EF4-FFF2-40B4-BE49-F238E27FC236}">
                <a16:creationId xmlns:a16="http://schemas.microsoft.com/office/drawing/2014/main" id="{FBF473D2-9965-4310-9172-D673E6AC7DB3}"/>
              </a:ext>
            </a:extLst>
          </p:cNvPr>
          <p:cNvSpPr>
            <a:spLocks noGrp="1"/>
          </p:cNvSpPr>
          <p:nvPr>
            <p:ph type="body" idx="1" hasCustomPrompt="1"/>
          </p:nvPr>
        </p:nvSpPr>
        <p:spPr>
          <a:xfrm>
            <a:off x="580011" y="1844364"/>
            <a:ext cx="6808626" cy="209096"/>
          </a:xfrm>
          <a:prstGeom prst="rect">
            <a:avLst/>
          </a:prstGeom>
        </p:spPr>
        <p:txBody>
          <a:bodyPr lIns="0" tIns="0" rIns="0" bIns="0"/>
          <a:lstStyle>
            <a:lvl1pPr marL="12700" marR="508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sz="1273" b="0" i="0">
                <a:solidFill>
                  <a:schemeClr val="accent6"/>
                </a:solidFill>
              </a:defRPr>
            </a:lvl1pPr>
          </a:lstStyle>
          <a:p>
            <a:pPr marL="12700" marR="5080" lvl="0" indent="-198111" defTabSz="914400" eaLnBrk="1" fontAlgn="auto" latinLnBrk="0" hangingPunct="1">
              <a:lnSpc>
                <a:spcPct val="116599"/>
              </a:lnSpc>
              <a:spcBef>
                <a:spcPts val="95"/>
              </a:spcBef>
              <a:spcAft>
                <a:spcPts val="546"/>
              </a:spcAft>
              <a:buClrTx/>
              <a:buSzTx/>
              <a:buFont typeface="Arial" panose="020B0604020202020204" pitchFamily="34" charset="0"/>
              <a:buChar char="•"/>
              <a:tabLst/>
              <a:defRPr/>
            </a:pPr>
            <a:r>
              <a:rPr lang="en-US" dirty="0"/>
              <a:t>Content goes here</a:t>
            </a:r>
          </a:p>
        </p:txBody>
      </p:sp>
    </p:spTree>
    <p:extLst>
      <p:ext uri="{BB962C8B-B14F-4D97-AF65-F5344CB8AC3E}">
        <p14:creationId xmlns:p14="http://schemas.microsoft.com/office/powerpoint/2010/main" val="580589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Acknowledgement of Country">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26B6EB9-C699-A1A7-EEEA-CF47CF65B4A2}"/>
              </a:ext>
            </a:extLst>
          </p:cNvPr>
          <p:cNvSpPr/>
          <p:nvPr userDrawn="1"/>
        </p:nvSpPr>
        <p:spPr>
          <a:xfrm>
            <a:off x="150536" y="148303"/>
            <a:ext cx="8842928" cy="4846895"/>
          </a:xfrm>
          <a:prstGeom prst="rect">
            <a:avLst/>
          </a:prstGeom>
          <a:solidFill>
            <a:schemeClr val="bg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3" name="Rectangle 2">
            <a:extLst>
              <a:ext uri="{FF2B5EF4-FFF2-40B4-BE49-F238E27FC236}">
                <a16:creationId xmlns:a16="http://schemas.microsoft.com/office/drawing/2014/main" id="{04EA327C-6E8D-7DDC-5BF9-0EBDBF6529EA}"/>
              </a:ext>
            </a:extLst>
          </p:cNvPr>
          <p:cNvSpPr/>
          <p:nvPr/>
        </p:nvSpPr>
        <p:spPr>
          <a:xfrm>
            <a:off x="2082879" y="820370"/>
            <a:ext cx="6910585" cy="35027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dirty="0"/>
          </a:p>
        </p:txBody>
      </p:sp>
      <p:sp>
        <p:nvSpPr>
          <p:cNvPr id="8" name="Oval 7">
            <a:extLst>
              <a:ext uri="{FF2B5EF4-FFF2-40B4-BE49-F238E27FC236}">
                <a16:creationId xmlns:a16="http://schemas.microsoft.com/office/drawing/2014/main" id="{17B18920-F981-772B-11AE-FBE4A1E3541C}"/>
              </a:ext>
            </a:extLst>
          </p:cNvPr>
          <p:cNvSpPr/>
          <p:nvPr/>
        </p:nvSpPr>
        <p:spPr>
          <a:xfrm>
            <a:off x="377468" y="820370"/>
            <a:ext cx="3503007" cy="3502761"/>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10" name="TextBox 9">
            <a:extLst>
              <a:ext uri="{FF2B5EF4-FFF2-40B4-BE49-F238E27FC236}">
                <a16:creationId xmlns:a16="http://schemas.microsoft.com/office/drawing/2014/main" id="{5AD9433D-63B1-83C0-DBE7-D6A763C09D63}"/>
              </a:ext>
            </a:extLst>
          </p:cNvPr>
          <p:cNvSpPr txBox="1"/>
          <p:nvPr userDrawn="1"/>
        </p:nvSpPr>
        <p:spPr>
          <a:xfrm>
            <a:off x="4070507" y="4633543"/>
            <a:ext cx="4570051" cy="232371"/>
          </a:xfrm>
          <a:prstGeom prst="rect">
            <a:avLst/>
          </a:prstGeom>
          <a:noFill/>
        </p:spPr>
        <p:txBody>
          <a:bodyPr wrap="square">
            <a:spAutoFit/>
          </a:bodyPr>
          <a:lstStyle/>
          <a:p>
            <a:pPr algn="r"/>
            <a:r>
              <a:rPr lang="en-AU" sz="910" dirty="0">
                <a:solidFill>
                  <a:schemeClr val="accent6"/>
                </a:solidFill>
                <a:effectLst/>
                <a:latin typeface="Segaon Soft" panose="020F0503030302020204" pitchFamily="34" charset="0"/>
              </a:rPr>
              <a:t>Artwork by Kim Gorey</a:t>
            </a:r>
          </a:p>
        </p:txBody>
      </p:sp>
      <p:sp>
        <p:nvSpPr>
          <p:cNvPr id="2" name="TextBox 1">
            <a:extLst>
              <a:ext uri="{FF2B5EF4-FFF2-40B4-BE49-F238E27FC236}">
                <a16:creationId xmlns:a16="http://schemas.microsoft.com/office/drawing/2014/main" id="{9C82DBF7-3245-4240-B448-0DAB6261E87E}"/>
              </a:ext>
            </a:extLst>
          </p:cNvPr>
          <p:cNvSpPr txBox="1"/>
          <p:nvPr userDrawn="1"/>
        </p:nvSpPr>
        <p:spPr>
          <a:xfrm>
            <a:off x="4070507" y="1275606"/>
            <a:ext cx="4317917" cy="2554545"/>
          </a:xfrm>
          <a:prstGeom prst="rect">
            <a:avLst/>
          </a:prstGeom>
          <a:noFill/>
        </p:spPr>
        <p:txBody>
          <a:bodyPr wrap="square" rtlCol="0">
            <a:spAutoFit/>
          </a:bodyPr>
          <a:lstStyle/>
          <a:p>
            <a:r>
              <a:rPr lang="en-AU" sz="2000" b="0" dirty="0">
                <a:solidFill>
                  <a:schemeClr val="accent6"/>
                </a:solidFill>
                <a:effectLst/>
                <a:latin typeface="Arial" panose="020B0604020202020204" pitchFamily="34" charset="0"/>
                <a:cs typeface="Arial" panose="020B0604020202020204" pitchFamily="34" charset="0"/>
              </a:rPr>
              <a:t>Gateway Health acknowledges the Traditional Custodians of this land on which we stand and pay our respect to the Elders, past, present and future, for they hold the memories, the traditions and the culture of all Aboriginal and Torres Strait Islander peoples.</a:t>
            </a:r>
            <a:endParaRPr lang="en-AU" sz="2000" b="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38561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ntent page_1">
    <p:bg>
      <p:bgPr>
        <a:solidFill>
          <a:schemeClr val="bg1"/>
        </a:solidFill>
        <a:effectLst/>
      </p:bgPr>
    </p:bg>
    <p:spTree>
      <p:nvGrpSpPr>
        <p:cNvPr id="1" name=""/>
        <p:cNvGrpSpPr/>
        <p:nvPr/>
      </p:nvGrpSpPr>
      <p:grpSpPr>
        <a:xfrm>
          <a:off x="0" y="0"/>
          <a:ext cx="0" cy="0"/>
          <a:chOff x="0" y="0"/>
          <a:chExt cx="0" cy="0"/>
        </a:xfrm>
      </p:grpSpPr>
      <p:sp>
        <p:nvSpPr>
          <p:cNvPr id="2" name="bg object 16">
            <a:extLst>
              <a:ext uri="{FF2B5EF4-FFF2-40B4-BE49-F238E27FC236}">
                <a16:creationId xmlns:a16="http://schemas.microsoft.com/office/drawing/2014/main" id="{28D45FD5-3B61-971A-79C2-3B8AA58B0222}"/>
              </a:ext>
            </a:extLst>
          </p:cNvPr>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sp>
        <p:nvSpPr>
          <p:cNvPr id="3" name="Holder 2">
            <a:extLst>
              <a:ext uri="{FF2B5EF4-FFF2-40B4-BE49-F238E27FC236}">
                <a16:creationId xmlns:a16="http://schemas.microsoft.com/office/drawing/2014/main" id="{FAB4879F-8E2F-ADE2-C928-53A92EEB15D9}"/>
              </a:ext>
            </a:extLst>
          </p:cNvPr>
          <p:cNvSpPr>
            <a:spLocks noGrp="1"/>
          </p:cNvSpPr>
          <p:nvPr>
            <p:ph type="title" hasCustomPrompt="1"/>
          </p:nvPr>
        </p:nvSpPr>
        <p:spPr>
          <a:xfrm>
            <a:off x="580011" y="999784"/>
            <a:ext cx="513829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Content pages – with imagery</a:t>
            </a:r>
            <a:endParaRPr dirty="0"/>
          </a:p>
        </p:txBody>
      </p:sp>
      <p:sp>
        <p:nvSpPr>
          <p:cNvPr id="4" name="Holder 3">
            <a:extLst>
              <a:ext uri="{FF2B5EF4-FFF2-40B4-BE49-F238E27FC236}">
                <a16:creationId xmlns:a16="http://schemas.microsoft.com/office/drawing/2014/main" id="{EF7D31DA-B227-EEC7-311F-E58E8532BA29}"/>
              </a:ext>
            </a:extLst>
          </p:cNvPr>
          <p:cNvSpPr>
            <a:spLocks noGrp="1"/>
          </p:cNvSpPr>
          <p:nvPr>
            <p:ph type="body" idx="1" hasCustomPrompt="1"/>
          </p:nvPr>
        </p:nvSpPr>
        <p:spPr>
          <a:xfrm>
            <a:off x="580011" y="1741856"/>
            <a:ext cx="5138295" cy="532838"/>
          </a:xfrm>
          <a:prstGeom prst="rect">
            <a:avLst/>
          </a:prstGeom>
        </p:spPr>
        <p:txBody>
          <a:bodyPr lIns="0" tIns="0" rIns="0" bIns="0"/>
          <a:lstStyle>
            <a:lvl1pPr marL="0" marR="2310" indent="0" algn="l" defTabSz="914400" eaLnBrk="1" fontAlgn="auto" latinLnBrk="0" hangingPunct="1">
              <a:lnSpc>
                <a:spcPct val="100000"/>
              </a:lnSpc>
              <a:spcBef>
                <a:spcPts val="43"/>
              </a:spcBef>
              <a:spcAft>
                <a:spcPts val="1092"/>
              </a:spcAft>
              <a:buClrTx/>
              <a:buSzTx/>
              <a:buFontTx/>
              <a:buNone/>
              <a:tabLst/>
              <a:defRPr sz="1273" b="0" i="0">
                <a:solidFill>
                  <a:schemeClr val="accent6"/>
                </a:solidFill>
              </a:defRPr>
            </a:lvl1pPr>
          </a:lstStyle>
          <a:p>
            <a:pPr>
              <a:lnSpc>
                <a:spcPct val="100000"/>
              </a:lnSpc>
            </a:pPr>
            <a:r>
              <a:rPr lang="en-US" dirty="0"/>
              <a:t>Content goes here.</a:t>
            </a:r>
            <a:endParaRPr lang="en-AU" dirty="0"/>
          </a:p>
          <a:p>
            <a:pPr marL="0" marR="2310" lvl="0" indent="0" algn="l" defTabSz="914400" eaLnBrk="1" fontAlgn="auto" latinLnBrk="0" hangingPunct="1">
              <a:lnSpc>
                <a:spcPct val="100000"/>
              </a:lnSpc>
              <a:spcBef>
                <a:spcPts val="43"/>
              </a:spcBef>
              <a:spcAft>
                <a:spcPts val="1092"/>
              </a:spcAft>
              <a:buClrTx/>
              <a:buSzTx/>
              <a:buFontTx/>
              <a:buNone/>
              <a:tabLst/>
              <a:defRPr/>
            </a:pPr>
            <a:endParaRPr lang="en-US" dirty="0"/>
          </a:p>
        </p:txBody>
      </p:sp>
      <p:grpSp>
        <p:nvGrpSpPr>
          <p:cNvPr id="6" name="Group 5">
            <a:extLst>
              <a:ext uri="{FF2B5EF4-FFF2-40B4-BE49-F238E27FC236}">
                <a16:creationId xmlns:a16="http://schemas.microsoft.com/office/drawing/2014/main" id="{06D10821-0143-42EF-88BE-CC6B1F4C2EF3}"/>
              </a:ext>
            </a:extLst>
          </p:cNvPr>
          <p:cNvGrpSpPr/>
          <p:nvPr userDrawn="1"/>
        </p:nvGrpSpPr>
        <p:grpSpPr>
          <a:xfrm>
            <a:off x="6303501" y="142859"/>
            <a:ext cx="2326857" cy="3179286"/>
            <a:chOff x="6303501" y="0"/>
            <a:chExt cx="2326857" cy="3322145"/>
          </a:xfrm>
        </p:grpSpPr>
        <p:sp>
          <p:nvSpPr>
            <p:cNvPr id="9" name="Rectangle 8">
              <a:extLst>
                <a:ext uri="{FF2B5EF4-FFF2-40B4-BE49-F238E27FC236}">
                  <a16:creationId xmlns:a16="http://schemas.microsoft.com/office/drawing/2014/main" id="{C9949071-ADD3-B0B3-85F0-DABFCFA86E29}"/>
                </a:ext>
              </a:extLst>
            </p:cNvPr>
            <p:cNvSpPr/>
            <p:nvPr userDrawn="1"/>
          </p:nvSpPr>
          <p:spPr>
            <a:xfrm rot="5400000">
              <a:off x="6385798" y="-82297"/>
              <a:ext cx="2157930" cy="23225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11" name="Oval 10">
              <a:extLst>
                <a:ext uri="{FF2B5EF4-FFF2-40B4-BE49-F238E27FC236}">
                  <a16:creationId xmlns:a16="http://schemas.microsoft.com/office/drawing/2014/main" id="{8DF25B69-2361-5FEA-60E9-8D1886117003}"/>
                </a:ext>
              </a:extLst>
            </p:cNvPr>
            <p:cNvSpPr/>
            <p:nvPr userDrawn="1"/>
          </p:nvSpPr>
          <p:spPr>
            <a:xfrm>
              <a:off x="6307834" y="999784"/>
              <a:ext cx="2322524" cy="232236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dirty="0"/>
            </a:p>
          </p:txBody>
        </p:sp>
      </p:grpSp>
      <p:pic>
        <p:nvPicPr>
          <p:cNvPr id="12" name="Picture 11" descr="A picture containing text&#10;&#10;Description automatically generated">
            <a:extLst>
              <a:ext uri="{FF2B5EF4-FFF2-40B4-BE49-F238E27FC236}">
                <a16:creationId xmlns:a16="http://schemas.microsoft.com/office/drawing/2014/main" id="{FAE78541-C273-D526-3AD3-2AF4607FD7C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2007" r="2192" b="36582"/>
          <a:stretch/>
        </p:blipFill>
        <p:spPr>
          <a:xfrm rot="5400000" flipV="1">
            <a:off x="853506" y="3160580"/>
            <a:ext cx="1128997" cy="2550745"/>
          </a:xfrm>
          <a:prstGeom prst="rect">
            <a:avLst/>
          </a:prstGeom>
        </p:spPr>
      </p:pic>
    </p:spTree>
    <p:extLst>
      <p:ext uri="{BB962C8B-B14F-4D97-AF65-F5344CB8AC3E}">
        <p14:creationId xmlns:p14="http://schemas.microsoft.com/office/powerpoint/2010/main" val="26488809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ntent page_2">
    <p:bg>
      <p:bgPr>
        <a:solidFill>
          <a:schemeClr val="bg1"/>
        </a:solidFill>
        <a:effectLst/>
      </p:bgPr>
    </p:bg>
    <p:spTree>
      <p:nvGrpSpPr>
        <p:cNvPr id="1" name=""/>
        <p:cNvGrpSpPr/>
        <p:nvPr/>
      </p:nvGrpSpPr>
      <p:grpSpPr>
        <a:xfrm>
          <a:off x="0" y="0"/>
          <a:ext cx="0" cy="0"/>
          <a:chOff x="0" y="0"/>
          <a:chExt cx="0" cy="0"/>
        </a:xfrm>
      </p:grpSpPr>
      <p:sp>
        <p:nvSpPr>
          <p:cNvPr id="16" name="bg object 16"/>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grpSp>
        <p:nvGrpSpPr>
          <p:cNvPr id="2" name="Group 1">
            <a:extLst>
              <a:ext uri="{FF2B5EF4-FFF2-40B4-BE49-F238E27FC236}">
                <a16:creationId xmlns:a16="http://schemas.microsoft.com/office/drawing/2014/main" id="{30657942-CB95-458E-9922-12F3CE265E41}"/>
              </a:ext>
            </a:extLst>
          </p:cNvPr>
          <p:cNvGrpSpPr/>
          <p:nvPr userDrawn="1"/>
        </p:nvGrpSpPr>
        <p:grpSpPr>
          <a:xfrm>
            <a:off x="6086869" y="901537"/>
            <a:ext cx="2914499" cy="2322361"/>
            <a:chOff x="6086869" y="901537"/>
            <a:chExt cx="3057131" cy="2322361"/>
          </a:xfrm>
        </p:grpSpPr>
        <p:sp>
          <p:nvSpPr>
            <p:cNvPr id="6" name="Rectangle 5">
              <a:extLst>
                <a:ext uri="{FF2B5EF4-FFF2-40B4-BE49-F238E27FC236}">
                  <a16:creationId xmlns:a16="http://schemas.microsoft.com/office/drawing/2014/main" id="{6BB2CB7D-45C2-F186-7D09-C0D209BDCD1A}"/>
                </a:ext>
              </a:extLst>
            </p:cNvPr>
            <p:cNvSpPr/>
            <p:nvPr userDrawn="1"/>
          </p:nvSpPr>
          <p:spPr>
            <a:xfrm>
              <a:off x="7234040" y="901537"/>
              <a:ext cx="1909960" cy="23223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7" name="Oval 6">
              <a:extLst>
                <a:ext uri="{FF2B5EF4-FFF2-40B4-BE49-F238E27FC236}">
                  <a16:creationId xmlns:a16="http://schemas.microsoft.com/office/drawing/2014/main" id="{B75856ED-1F36-FEDC-2365-69787A722310}"/>
                </a:ext>
              </a:extLst>
            </p:cNvPr>
            <p:cNvSpPr/>
            <p:nvPr userDrawn="1"/>
          </p:nvSpPr>
          <p:spPr>
            <a:xfrm>
              <a:off x="6086869" y="901537"/>
              <a:ext cx="2322524" cy="2322361"/>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pic>
        <p:nvPicPr>
          <p:cNvPr id="5" name="Picture 4" descr="A picture containing text, light&#10;&#10;Description automatically generated">
            <a:extLst>
              <a:ext uri="{FF2B5EF4-FFF2-40B4-BE49-F238E27FC236}">
                <a16:creationId xmlns:a16="http://schemas.microsoft.com/office/drawing/2014/main" id="{CEE1E1C1-0CCF-6E64-648B-D8983592D11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88708" b="38986"/>
          <a:stretch/>
        </p:blipFill>
        <p:spPr>
          <a:xfrm rot="5400000">
            <a:off x="1123961" y="3013171"/>
            <a:ext cx="947168" cy="2880766"/>
          </a:xfrm>
          <a:prstGeom prst="rect">
            <a:avLst/>
          </a:prstGeom>
        </p:spPr>
      </p:pic>
      <p:sp>
        <p:nvSpPr>
          <p:cNvPr id="8" name="Holder 2">
            <a:extLst>
              <a:ext uri="{FF2B5EF4-FFF2-40B4-BE49-F238E27FC236}">
                <a16:creationId xmlns:a16="http://schemas.microsoft.com/office/drawing/2014/main" id="{407FEF7B-099C-A2B6-FAF2-5F1370132BD7}"/>
              </a:ext>
            </a:extLst>
          </p:cNvPr>
          <p:cNvSpPr>
            <a:spLocks noGrp="1"/>
          </p:cNvSpPr>
          <p:nvPr>
            <p:ph type="title" hasCustomPrompt="1"/>
          </p:nvPr>
        </p:nvSpPr>
        <p:spPr>
          <a:xfrm>
            <a:off x="580011" y="999784"/>
            <a:ext cx="513829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Content pages – with imagery</a:t>
            </a:r>
            <a:endParaRPr dirty="0"/>
          </a:p>
        </p:txBody>
      </p:sp>
      <p:sp>
        <p:nvSpPr>
          <p:cNvPr id="10" name="Holder 3">
            <a:extLst>
              <a:ext uri="{FF2B5EF4-FFF2-40B4-BE49-F238E27FC236}">
                <a16:creationId xmlns:a16="http://schemas.microsoft.com/office/drawing/2014/main" id="{6FA5C265-48A0-4686-B89B-BE022B0B75E7}"/>
              </a:ext>
            </a:extLst>
          </p:cNvPr>
          <p:cNvSpPr>
            <a:spLocks noGrp="1"/>
          </p:cNvSpPr>
          <p:nvPr>
            <p:ph type="body" idx="1" hasCustomPrompt="1"/>
          </p:nvPr>
        </p:nvSpPr>
        <p:spPr>
          <a:xfrm>
            <a:off x="580011" y="1741856"/>
            <a:ext cx="5138295" cy="869790"/>
          </a:xfrm>
          <a:prstGeom prst="rect">
            <a:avLst/>
          </a:prstGeom>
        </p:spPr>
        <p:txBody>
          <a:bodyPr lIns="0" tIns="0" rIns="0" bIns="0"/>
          <a:lstStyle>
            <a:lvl1pPr marL="0" marR="2310" indent="0" algn="l" defTabSz="914400" eaLnBrk="1" fontAlgn="auto" latinLnBrk="0" hangingPunct="1">
              <a:lnSpc>
                <a:spcPct val="100000"/>
              </a:lnSpc>
              <a:spcBef>
                <a:spcPts val="43"/>
              </a:spcBef>
              <a:spcAft>
                <a:spcPts val="1092"/>
              </a:spcAft>
              <a:buClrTx/>
              <a:buSzTx/>
              <a:buFontTx/>
              <a:buNone/>
              <a:tabLst/>
              <a:defRPr sz="1273" b="0" i="0">
                <a:solidFill>
                  <a:schemeClr val="accent6"/>
                </a:solidFill>
              </a:defRPr>
            </a:lvl1pPr>
          </a:lstStyle>
          <a:p>
            <a:pPr marL="0" marR="2310" lvl="0" indent="0" algn="l" defTabSz="914400" eaLnBrk="1" fontAlgn="auto" latinLnBrk="0" hangingPunct="1">
              <a:lnSpc>
                <a:spcPct val="100000"/>
              </a:lnSpc>
              <a:spcBef>
                <a:spcPts val="43"/>
              </a:spcBef>
              <a:spcAft>
                <a:spcPts val="1092"/>
              </a:spcAft>
              <a:buClrTx/>
              <a:buSzTx/>
              <a:buFontTx/>
              <a:buNone/>
              <a:tabLst/>
              <a:defRPr/>
            </a:pPr>
            <a:r>
              <a:rPr lang="en-US" dirty="0"/>
              <a:t>Content goes here.</a:t>
            </a:r>
            <a:endParaRPr lang="en-AU" dirty="0"/>
          </a:p>
          <a:p>
            <a:pPr>
              <a:lnSpc>
                <a:spcPct val="100000"/>
              </a:lnSpc>
            </a:pPr>
            <a:endParaRPr lang="en-AU" dirty="0"/>
          </a:p>
          <a:p>
            <a:pPr marL="0" marR="2310" lvl="0" indent="0" algn="l" defTabSz="914400" eaLnBrk="1" fontAlgn="auto" latinLnBrk="0" hangingPunct="1">
              <a:lnSpc>
                <a:spcPct val="100000"/>
              </a:lnSpc>
              <a:spcBef>
                <a:spcPts val="43"/>
              </a:spcBef>
              <a:spcAft>
                <a:spcPts val="1092"/>
              </a:spcAft>
              <a:buClrTx/>
              <a:buSzTx/>
              <a:buFontTx/>
              <a:buNone/>
              <a:tabLst/>
              <a:defRPr/>
            </a:pPr>
            <a:endParaRPr lang="en-US" dirty="0"/>
          </a:p>
        </p:txBody>
      </p:sp>
    </p:spTree>
    <p:extLst>
      <p:ext uri="{BB962C8B-B14F-4D97-AF65-F5344CB8AC3E}">
        <p14:creationId xmlns:p14="http://schemas.microsoft.com/office/powerpoint/2010/main" val="3608241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ntent page_3">
    <p:bg>
      <p:bgPr>
        <a:solidFill>
          <a:schemeClr val="bg1"/>
        </a:solidFill>
        <a:effectLst/>
      </p:bgPr>
    </p:bg>
    <p:spTree>
      <p:nvGrpSpPr>
        <p:cNvPr id="1" name=""/>
        <p:cNvGrpSpPr/>
        <p:nvPr/>
      </p:nvGrpSpPr>
      <p:grpSpPr>
        <a:xfrm>
          <a:off x="0" y="0"/>
          <a:ext cx="0" cy="0"/>
          <a:chOff x="0" y="0"/>
          <a:chExt cx="0" cy="0"/>
        </a:xfrm>
      </p:grpSpPr>
      <p:sp>
        <p:nvSpPr>
          <p:cNvPr id="16" name="bg object 16"/>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pic>
        <p:nvPicPr>
          <p:cNvPr id="4" name="Picture 3" descr="Graphical user interface, application&#10;&#10;Description automatically generated">
            <a:extLst>
              <a:ext uri="{FF2B5EF4-FFF2-40B4-BE49-F238E27FC236}">
                <a16:creationId xmlns:a16="http://schemas.microsoft.com/office/drawing/2014/main" id="{DEC8E424-C0D7-46C1-71EF-6D4F3881476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8685" r="48148"/>
          <a:stretch/>
        </p:blipFill>
        <p:spPr>
          <a:xfrm>
            <a:off x="150536" y="4045468"/>
            <a:ext cx="4585222" cy="1060834"/>
          </a:xfrm>
          <a:prstGeom prst="rect">
            <a:avLst/>
          </a:prstGeom>
        </p:spPr>
      </p:pic>
      <p:sp>
        <p:nvSpPr>
          <p:cNvPr id="2" name="Holder 2"/>
          <p:cNvSpPr>
            <a:spLocks noGrp="1"/>
          </p:cNvSpPr>
          <p:nvPr>
            <p:ph type="title" hasCustomPrompt="1"/>
          </p:nvPr>
        </p:nvSpPr>
        <p:spPr>
          <a:xfrm>
            <a:off x="580011" y="999784"/>
            <a:ext cx="513829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Content pages – with imagery</a:t>
            </a:r>
            <a:endParaRPr dirty="0"/>
          </a:p>
        </p:txBody>
      </p:sp>
      <p:grpSp>
        <p:nvGrpSpPr>
          <p:cNvPr id="5" name="Group 4">
            <a:extLst>
              <a:ext uri="{FF2B5EF4-FFF2-40B4-BE49-F238E27FC236}">
                <a16:creationId xmlns:a16="http://schemas.microsoft.com/office/drawing/2014/main" id="{9BDF585F-49B8-4649-8375-9EA964376D1C}"/>
              </a:ext>
            </a:extLst>
          </p:cNvPr>
          <p:cNvGrpSpPr/>
          <p:nvPr userDrawn="1"/>
        </p:nvGrpSpPr>
        <p:grpSpPr>
          <a:xfrm>
            <a:off x="6307834" y="1327277"/>
            <a:ext cx="2322526" cy="3673173"/>
            <a:chOff x="6307834" y="1327277"/>
            <a:chExt cx="2322526" cy="3816224"/>
          </a:xfrm>
        </p:grpSpPr>
        <p:sp>
          <p:nvSpPr>
            <p:cNvPr id="6" name="Rectangle 5">
              <a:extLst>
                <a:ext uri="{FF2B5EF4-FFF2-40B4-BE49-F238E27FC236}">
                  <a16:creationId xmlns:a16="http://schemas.microsoft.com/office/drawing/2014/main" id="{6BB2CB7D-45C2-F186-7D09-C0D209BDCD1A}"/>
                </a:ext>
              </a:extLst>
            </p:cNvPr>
            <p:cNvSpPr/>
            <p:nvPr/>
          </p:nvSpPr>
          <p:spPr>
            <a:xfrm rot="16200000">
              <a:off x="6134098" y="2647240"/>
              <a:ext cx="2669999" cy="23225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7" name="Oval 6">
              <a:extLst>
                <a:ext uri="{FF2B5EF4-FFF2-40B4-BE49-F238E27FC236}">
                  <a16:creationId xmlns:a16="http://schemas.microsoft.com/office/drawing/2014/main" id="{B75856ED-1F36-FEDC-2365-69787A722310}"/>
                </a:ext>
              </a:extLst>
            </p:cNvPr>
            <p:cNvSpPr/>
            <p:nvPr/>
          </p:nvSpPr>
          <p:spPr>
            <a:xfrm>
              <a:off x="6307834" y="1327277"/>
              <a:ext cx="2322524" cy="2322361"/>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sp>
        <p:nvSpPr>
          <p:cNvPr id="9" name="Holder 3">
            <a:extLst>
              <a:ext uri="{FF2B5EF4-FFF2-40B4-BE49-F238E27FC236}">
                <a16:creationId xmlns:a16="http://schemas.microsoft.com/office/drawing/2014/main" id="{632618F5-DD7F-46AC-B6E4-36881A7E18D4}"/>
              </a:ext>
            </a:extLst>
          </p:cNvPr>
          <p:cNvSpPr>
            <a:spLocks noGrp="1"/>
          </p:cNvSpPr>
          <p:nvPr>
            <p:ph type="body" idx="1" hasCustomPrompt="1"/>
          </p:nvPr>
        </p:nvSpPr>
        <p:spPr>
          <a:xfrm>
            <a:off x="580011" y="1741856"/>
            <a:ext cx="5138295" cy="532838"/>
          </a:xfrm>
          <a:prstGeom prst="rect">
            <a:avLst/>
          </a:prstGeom>
        </p:spPr>
        <p:txBody>
          <a:bodyPr lIns="0" tIns="0" rIns="0" bIns="0"/>
          <a:lstStyle>
            <a:lvl1pPr marL="0" marR="2310" indent="0" algn="l" defTabSz="914400" eaLnBrk="1" fontAlgn="auto" latinLnBrk="0" hangingPunct="1">
              <a:lnSpc>
                <a:spcPct val="100000"/>
              </a:lnSpc>
              <a:spcBef>
                <a:spcPts val="43"/>
              </a:spcBef>
              <a:spcAft>
                <a:spcPts val="1092"/>
              </a:spcAft>
              <a:buClrTx/>
              <a:buSzTx/>
              <a:buFontTx/>
              <a:buNone/>
              <a:tabLst/>
              <a:defRPr sz="1273" b="0" i="0">
                <a:solidFill>
                  <a:schemeClr val="accent6"/>
                </a:solidFill>
              </a:defRPr>
            </a:lvl1pPr>
          </a:lstStyle>
          <a:p>
            <a:pPr>
              <a:lnSpc>
                <a:spcPct val="100000"/>
              </a:lnSpc>
            </a:pPr>
            <a:r>
              <a:rPr lang="en-US" dirty="0"/>
              <a:t>Content goes here.</a:t>
            </a:r>
            <a:endParaRPr lang="en-AU" dirty="0"/>
          </a:p>
          <a:p>
            <a:pPr marL="0" marR="2310" lvl="0" indent="0" algn="l" defTabSz="914400" eaLnBrk="1" fontAlgn="auto" latinLnBrk="0" hangingPunct="1">
              <a:lnSpc>
                <a:spcPct val="100000"/>
              </a:lnSpc>
              <a:spcBef>
                <a:spcPts val="43"/>
              </a:spcBef>
              <a:spcAft>
                <a:spcPts val="1092"/>
              </a:spcAft>
              <a:buClrTx/>
              <a:buSzTx/>
              <a:buFontTx/>
              <a:buNone/>
              <a:tabLst/>
              <a:defRPr/>
            </a:pPr>
            <a:endParaRPr lang="en-US" dirty="0"/>
          </a:p>
        </p:txBody>
      </p:sp>
    </p:spTree>
    <p:extLst>
      <p:ext uri="{BB962C8B-B14F-4D97-AF65-F5344CB8AC3E}">
        <p14:creationId xmlns:p14="http://schemas.microsoft.com/office/powerpoint/2010/main" val="37734057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ntent page_5">
    <p:bg>
      <p:bgPr>
        <a:solidFill>
          <a:schemeClr val="bg1"/>
        </a:solidFill>
        <a:effectLst/>
      </p:bgPr>
    </p:bg>
    <p:spTree>
      <p:nvGrpSpPr>
        <p:cNvPr id="1" name=""/>
        <p:cNvGrpSpPr/>
        <p:nvPr/>
      </p:nvGrpSpPr>
      <p:grpSpPr>
        <a:xfrm>
          <a:off x="0" y="0"/>
          <a:ext cx="0" cy="0"/>
          <a:chOff x="0" y="0"/>
          <a:chExt cx="0" cy="0"/>
        </a:xfrm>
      </p:grpSpPr>
      <p:sp>
        <p:nvSpPr>
          <p:cNvPr id="16" name="bg object 16"/>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pic>
        <p:nvPicPr>
          <p:cNvPr id="5" name="Picture 4">
            <a:extLst>
              <a:ext uri="{FF2B5EF4-FFF2-40B4-BE49-F238E27FC236}">
                <a16:creationId xmlns:a16="http://schemas.microsoft.com/office/drawing/2014/main" id="{117F6F88-6E2D-3DAD-1E07-EE165703741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568" r="35492" b="73541"/>
          <a:stretch/>
        </p:blipFill>
        <p:spPr>
          <a:xfrm rot="10800000">
            <a:off x="4836384" y="4046962"/>
            <a:ext cx="4150454" cy="1051102"/>
          </a:xfrm>
          <a:prstGeom prst="rect">
            <a:avLst/>
          </a:prstGeom>
        </p:spPr>
      </p:pic>
      <p:sp>
        <p:nvSpPr>
          <p:cNvPr id="2" name="Holder 2"/>
          <p:cNvSpPr>
            <a:spLocks noGrp="1"/>
          </p:cNvSpPr>
          <p:nvPr>
            <p:ph type="title" hasCustomPrompt="1"/>
          </p:nvPr>
        </p:nvSpPr>
        <p:spPr>
          <a:xfrm>
            <a:off x="580011" y="999784"/>
            <a:ext cx="513829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Content pages – with imagery</a:t>
            </a:r>
            <a:endParaRPr dirty="0"/>
          </a:p>
        </p:txBody>
      </p:sp>
      <p:grpSp>
        <p:nvGrpSpPr>
          <p:cNvPr id="4" name="Group 3">
            <a:extLst>
              <a:ext uri="{FF2B5EF4-FFF2-40B4-BE49-F238E27FC236}">
                <a16:creationId xmlns:a16="http://schemas.microsoft.com/office/drawing/2014/main" id="{6282F9EF-E612-47CA-A024-35C186426C2B}"/>
              </a:ext>
            </a:extLst>
          </p:cNvPr>
          <p:cNvGrpSpPr/>
          <p:nvPr userDrawn="1"/>
        </p:nvGrpSpPr>
        <p:grpSpPr>
          <a:xfrm>
            <a:off x="6078571" y="812681"/>
            <a:ext cx="2922797" cy="2322361"/>
            <a:chOff x="6078571" y="812681"/>
            <a:chExt cx="3065429" cy="2322361"/>
          </a:xfrm>
        </p:grpSpPr>
        <p:sp>
          <p:nvSpPr>
            <p:cNvPr id="6" name="Rectangle 5">
              <a:extLst>
                <a:ext uri="{FF2B5EF4-FFF2-40B4-BE49-F238E27FC236}">
                  <a16:creationId xmlns:a16="http://schemas.microsoft.com/office/drawing/2014/main" id="{6BB2CB7D-45C2-F186-7D09-C0D209BDCD1A}"/>
                </a:ext>
              </a:extLst>
            </p:cNvPr>
            <p:cNvSpPr/>
            <p:nvPr userDrawn="1"/>
          </p:nvSpPr>
          <p:spPr>
            <a:xfrm rot="10800000">
              <a:off x="7191598" y="812681"/>
              <a:ext cx="1952402" cy="2322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7" name="Oval 6">
              <a:extLst>
                <a:ext uri="{FF2B5EF4-FFF2-40B4-BE49-F238E27FC236}">
                  <a16:creationId xmlns:a16="http://schemas.microsoft.com/office/drawing/2014/main" id="{B75856ED-1F36-FEDC-2365-69787A722310}"/>
                </a:ext>
              </a:extLst>
            </p:cNvPr>
            <p:cNvSpPr/>
            <p:nvPr userDrawn="1"/>
          </p:nvSpPr>
          <p:spPr>
            <a:xfrm>
              <a:off x="6078571" y="812681"/>
              <a:ext cx="2322524" cy="2322361"/>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sp>
        <p:nvSpPr>
          <p:cNvPr id="9" name="Holder 3">
            <a:extLst>
              <a:ext uri="{FF2B5EF4-FFF2-40B4-BE49-F238E27FC236}">
                <a16:creationId xmlns:a16="http://schemas.microsoft.com/office/drawing/2014/main" id="{09B50EB7-3DCD-4E35-9558-ADC876355EA8}"/>
              </a:ext>
            </a:extLst>
          </p:cNvPr>
          <p:cNvSpPr>
            <a:spLocks noGrp="1"/>
          </p:cNvSpPr>
          <p:nvPr>
            <p:ph type="body" idx="1" hasCustomPrompt="1"/>
          </p:nvPr>
        </p:nvSpPr>
        <p:spPr>
          <a:xfrm>
            <a:off x="580011" y="1741856"/>
            <a:ext cx="5138295" cy="532838"/>
          </a:xfrm>
          <a:prstGeom prst="rect">
            <a:avLst/>
          </a:prstGeom>
        </p:spPr>
        <p:txBody>
          <a:bodyPr lIns="0" tIns="0" rIns="0" bIns="0"/>
          <a:lstStyle>
            <a:lvl1pPr marL="0" marR="2310" indent="0" algn="l" defTabSz="914400" eaLnBrk="1" fontAlgn="auto" latinLnBrk="0" hangingPunct="1">
              <a:lnSpc>
                <a:spcPct val="100000"/>
              </a:lnSpc>
              <a:spcBef>
                <a:spcPts val="43"/>
              </a:spcBef>
              <a:spcAft>
                <a:spcPts val="1092"/>
              </a:spcAft>
              <a:buClrTx/>
              <a:buSzTx/>
              <a:buFontTx/>
              <a:buNone/>
              <a:tabLst/>
              <a:defRPr sz="1273" b="0" i="0">
                <a:solidFill>
                  <a:schemeClr val="accent6"/>
                </a:solidFill>
              </a:defRPr>
            </a:lvl1pPr>
          </a:lstStyle>
          <a:p>
            <a:pPr>
              <a:lnSpc>
                <a:spcPct val="100000"/>
              </a:lnSpc>
            </a:pPr>
            <a:r>
              <a:rPr lang="en-US" dirty="0"/>
              <a:t>Content goes here.</a:t>
            </a:r>
            <a:endParaRPr lang="en-AU" dirty="0"/>
          </a:p>
          <a:p>
            <a:pPr marL="0" marR="2310" lvl="0" indent="0" algn="l" defTabSz="914400" eaLnBrk="1" fontAlgn="auto" latinLnBrk="0" hangingPunct="1">
              <a:lnSpc>
                <a:spcPct val="100000"/>
              </a:lnSpc>
              <a:spcBef>
                <a:spcPts val="43"/>
              </a:spcBef>
              <a:spcAft>
                <a:spcPts val="1092"/>
              </a:spcAft>
              <a:buClrTx/>
              <a:buSzTx/>
              <a:buFontTx/>
              <a:buNone/>
              <a:tabLst/>
              <a:defRPr/>
            </a:pPr>
            <a:endParaRPr lang="en-US" dirty="0"/>
          </a:p>
        </p:txBody>
      </p:sp>
    </p:spTree>
    <p:extLst>
      <p:ext uri="{BB962C8B-B14F-4D97-AF65-F5344CB8AC3E}">
        <p14:creationId xmlns:p14="http://schemas.microsoft.com/office/powerpoint/2010/main" val="3363312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page_6">
    <p:bg>
      <p:bgPr>
        <a:solidFill>
          <a:schemeClr val="bg1"/>
        </a:solidFill>
        <a:effectLst/>
      </p:bgPr>
    </p:bg>
    <p:spTree>
      <p:nvGrpSpPr>
        <p:cNvPr id="1" name=""/>
        <p:cNvGrpSpPr/>
        <p:nvPr/>
      </p:nvGrpSpPr>
      <p:grpSpPr>
        <a:xfrm>
          <a:off x="0" y="0"/>
          <a:ext cx="0" cy="0"/>
          <a:chOff x="0" y="0"/>
          <a:chExt cx="0" cy="0"/>
        </a:xfrm>
      </p:grpSpPr>
      <p:sp>
        <p:nvSpPr>
          <p:cNvPr id="16" name="bg object 16"/>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sp>
        <p:nvSpPr>
          <p:cNvPr id="2" name="Holder 2"/>
          <p:cNvSpPr>
            <a:spLocks noGrp="1"/>
          </p:cNvSpPr>
          <p:nvPr>
            <p:ph type="title" hasCustomPrompt="1"/>
          </p:nvPr>
        </p:nvSpPr>
        <p:spPr>
          <a:xfrm>
            <a:off x="580011" y="999784"/>
            <a:ext cx="513829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Content pages – with imagery</a:t>
            </a:r>
            <a:endParaRPr dirty="0"/>
          </a:p>
        </p:txBody>
      </p:sp>
      <p:grpSp>
        <p:nvGrpSpPr>
          <p:cNvPr id="4" name="Group 3">
            <a:extLst>
              <a:ext uri="{FF2B5EF4-FFF2-40B4-BE49-F238E27FC236}">
                <a16:creationId xmlns:a16="http://schemas.microsoft.com/office/drawing/2014/main" id="{7E57DB10-7E2A-46CD-A4E2-86543163E1B4}"/>
              </a:ext>
            </a:extLst>
          </p:cNvPr>
          <p:cNvGrpSpPr/>
          <p:nvPr userDrawn="1"/>
        </p:nvGrpSpPr>
        <p:grpSpPr>
          <a:xfrm>
            <a:off x="6307834" y="142860"/>
            <a:ext cx="2322527" cy="3129183"/>
            <a:chOff x="6307834" y="-2"/>
            <a:chExt cx="2322527" cy="3272045"/>
          </a:xfrm>
        </p:grpSpPr>
        <p:sp>
          <p:nvSpPr>
            <p:cNvPr id="6" name="Rectangle 5">
              <a:extLst>
                <a:ext uri="{FF2B5EF4-FFF2-40B4-BE49-F238E27FC236}">
                  <a16:creationId xmlns:a16="http://schemas.microsoft.com/office/drawing/2014/main" id="{6BB2CB7D-45C2-F186-7D09-C0D209BDCD1A}"/>
                </a:ext>
              </a:extLst>
            </p:cNvPr>
            <p:cNvSpPr/>
            <p:nvPr userDrawn="1"/>
          </p:nvSpPr>
          <p:spPr>
            <a:xfrm rot="16200000">
              <a:off x="6413667" y="-105832"/>
              <a:ext cx="2110863" cy="23225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7" name="Oval 6">
              <a:extLst>
                <a:ext uri="{FF2B5EF4-FFF2-40B4-BE49-F238E27FC236}">
                  <a16:creationId xmlns:a16="http://schemas.microsoft.com/office/drawing/2014/main" id="{B75856ED-1F36-FEDC-2365-69787A722310}"/>
                </a:ext>
              </a:extLst>
            </p:cNvPr>
            <p:cNvSpPr/>
            <p:nvPr userDrawn="1"/>
          </p:nvSpPr>
          <p:spPr>
            <a:xfrm>
              <a:off x="6307834" y="949682"/>
              <a:ext cx="2322524" cy="232236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pic>
        <p:nvPicPr>
          <p:cNvPr id="9" name="Picture 8" descr="Graphical user interface, application, icon&#10;&#10;Description automatically generated">
            <a:extLst>
              <a:ext uri="{FF2B5EF4-FFF2-40B4-BE49-F238E27FC236}">
                <a16:creationId xmlns:a16="http://schemas.microsoft.com/office/drawing/2014/main" id="{C3D754C1-306C-1CDE-B16B-46386CAC474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2962" t="76643"/>
          <a:stretch/>
        </p:blipFill>
        <p:spPr>
          <a:xfrm>
            <a:off x="4768509" y="3881721"/>
            <a:ext cx="4232859" cy="1182946"/>
          </a:xfrm>
          <a:prstGeom prst="rect">
            <a:avLst/>
          </a:prstGeom>
        </p:spPr>
      </p:pic>
      <p:sp>
        <p:nvSpPr>
          <p:cNvPr id="10" name="Holder 3">
            <a:extLst>
              <a:ext uri="{FF2B5EF4-FFF2-40B4-BE49-F238E27FC236}">
                <a16:creationId xmlns:a16="http://schemas.microsoft.com/office/drawing/2014/main" id="{A140E973-CAAC-44F8-AA43-35DAF9BFFB65}"/>
              </a:ext>
            </a:extLst>
          </p:cNvPr>
          <p:cNvSpPr>
            <a:spLocks noGrp="1"/>
          </p:cNvSpPr>
          <p:nvPr>
            <p:ph type="body" idx="1" hasCustomPrompt="1"/>
          </p:nvPr>
        </p:nvSpPr>
        <p:spPr>
          <a:xfrm>
            <a:off x="580011" y="1741856"/>
            <a:ext cx="5138295" cy="532838"/>
          </a:xfrm>
          <a:prstGeom prst="rect">
            <a:avLst/>
          </a:prstGeom>
        </p:spPr>
        <p:txBody>
          <a:bodyPr lIns="0" tIns="0" rIns="0" bIns="0"/>
          <a:lstStyle>
            <a:lvl1pPr marL="0" marR="2310" indent="0" algn="l" defTabSz="914400" eaLnBrk="1" fontAlgn="auto" latinLnBrk="0" hangingPunct="1">
              <a:lnSpc>
                <a:spcPct val="100000"/>
              </a:lnSpc>
              <a:spcBef>
                <a:spcPts val="43"/>
              </a:spcBef>
              <a:spcAft>
                <a:spcPts val="1092"/>
              </a:spcAft>
              <a:buClrTx/>
              <a:buSzTx/>
              <a:buFontTx/>
              <a:buNone/>
              <a:tabLst/>
              <a:defRPr sz="1273" b="0" i="0">
                <a:solidFill>
                  <a:schemeClr val="accent6"/>
                </a:solidFill>
              </a:defRPr>
            </a:lvl1pPr>
          </a:lstStyle>
          <a:p>
            <a:pPr>
              <a:lnSpc>
                <a:spcPct val="100000"/>
              </a:lnSpc>
            </a:pPr>
            <a:r>
              <a:rPr lang="en-US" dirty="0"/>
              <a:t>Content goes here.</a:t>
            </a:r>
            <a:endParaRPr lang="en-AU" dirty="0"/>
          </a:p>
          <a:p>
            <a:pPr marL="0" marR="2310" lvl="0" indent="0" algn="l" defTabSz="914400" eaLnBrk="1" fontAlgn="auto" latinLnBrk="0" hangingPunct="1">
              <a:lnSpc>
                <a:spcPct val="100000"/>
              </a:lnSpc>
              <a:spcBef>
                <a:spcPts val="43"/>
              </a:spcBef>
              <a:spcAft>
                <a:spcPts val="1092"/>
              </a:spcAft>
              <a:buClrTx/>
              <a:buSzTx/>
              <a:buFontTx/>
              <a:buNone/>
              <a:tabLst/>
              <a:defRPr/>
            </a:pPr>
            <a:endParaRPr lang="en-US" dirty="0"/>
          </a:p>
        </p:txBody>
      </p:sp>
    </p:spTree>
    <p:extLst>
      <p:ext uri="{BB962C8B-B14F-4D97-AF65-F5344CB8AC3E}">
        <p14:creationId xmlns:p14="http://schemas.microsoft.com/office/powerpoint/2010/main" val="27852266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ntent page_7">
    <p:bg>
      <p:bgPr>
        <a:solidFill>
          <a:schemeClr val="bg1"/>
        </a:solidFill>
        <a:effectLst/>
      </p:bgPr>
    </p:bg>
    <p:spTree>
      <p:nvGrpSpPr>
        <p:cNvPr id="1" name=""/>
        <p:cNvGrpSpPr/>
        <p:nvPr/>
      </p:nvGrpSpPr>
      <p:grpSpPr>
        <a:xfrm>
          <a:off x="0" y="0"/>
          <a:ext cx="0" cy="0"/>
          <a:chOff x="0" y="0"/>
          <a:chExt cx="0" cy="0"/>
        </a:xfrm>
      </p:grpSpPr>
      <p:sp>
        <p:nvSpPr>
          <p:cNvPr id="16" name="bg object 16"/>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pic>
        <p:nvPicPr>
          <p:cNvPr id="5" name="Picture 4">
            <a:extLst>
              <a:ext uri="{FF2B5EF4-FFF2-40B4-BE49-F238E27FC236}">
                <a16:creationId xmlns:a16="http://schemas.microsoft.com/office/drawing/2014/main" id="{117F6F88-6E2D-3DAD-1E07-EE165703741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568" r="35492" b="73541"/>
          <a:stretch/>
        </p:blipFill>
        <p:spPr>
          <a:xfrm rot="10800000">
            <a:off x="4836384" y="4046962"/>
            <a:ext cx="4150454" cy="1051102"/>
          </a:xfrm>
          <a:prstGeom prst="rect">
            <a:avLst/>
          </a:prstGeom>
        </p:spPr>
      </p:pic>
      <p:sp>
        <p:nvSpPr>
          <p:cNvPr id="2" name="Holder 2"/>
          <p:cNvSpPr>
            <a:spLocks noGrp="1"/>
          </p:cNvSpPr>
          <p:nvPr>
            <p:ph type="title" hasCustomPrompt="1"/>
          </p:nvPr>
        </p:nvSpPr>
        <p:spPr>
          <a:xfrm>
            <a:off x="580011" y="999784"/>
            <a:ext cx="513829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Content pages – with imagery</a:t>
            </a:r>
            <a:endParaRPr dirty="0"/>
          </a:p>
        </p:txBody>
      </p:sp>
      <p:grpSp>
        <p:nvGrpSpPr>
          <p:cNvPr id="4" name="Group 3">
            <a:extLst>
              <a:ext uri="{FF2B5EF4-FFF2-40B4-BE49-F238E27FC236}">
                <a16:creationId xmlns:a16="http://schemas.microsoft.com/office/drawing/2014/main" id="{307BCCC8-79BE-46DE-9531-87C5D5E920BE}"/>
              </a:ext>
            </a:extLst>
          </p:cNvPr>
          <p:cNvGrpSpPr/>
          <p:nvPr userDrawn="1"/>
        </p:nvGrpSpPr>
        <p:grpSpPr>
          <a:xfrm>
            <a:off x="6078571" y="812681"/>
            <a:ext cx="2922797" cy="2322361"/>
            <a:chOff x="6078571" y="812681"/>
            <a:chExt cx="3065429" cy="2322361"/>
          </a:xfrm>
        </p:grpSpPr>
        <p:sp>
          <p:nvSpPr>
            <p:cNvPr id="6" name="Rectangle 5">
              <a:extLst>
                <a:ext uri="{FF2B5EF4-FFF2-40B4-BE49-F238E27FC236}">
                  <a16:creationId xmlns:a16="http://schemas.microsoft.com/office/drawing/2014/main" id="{6BB2CB7D-45C2-F186-7D09-C0D209BDCD1A}"/>
                </a:ext>
              </a:extLst>
            </p:cNvPr>
            <p:cNvSpPr/>
            <p:nvPr userDrawn="1"/>
          </p:nvSpPr>
          <p:spPr>
            <a:xfrm rot="10800000">
              <a:off x="7191598" y="812681"/>
              <a:ext cx="1952402" cy="2322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7" name="Oval 6">
              <a:extLst>
                <a:ext uri="{FF2B5EF4-FFF2-40B4-BE49-F238E27FC236}">
                  <a16:creationId xmlns:a16="http://schemas.microsoft.com/office/drawing/2014/main" id="{B75856ED-1F36-FEDC-2365-69787A722310}"/>
                </a:ext>
              </a:extLst>
            </p:cNvPr>
            <p:cNvSpPr/>
            <p:nvPr userDrawn="1"/>
          </p:nvSpPr>
          <p:spPr>
            <a:xfrm>
              <a:off x="6078571" y="812681"/>
              <a:ext cx="2322524" cy="2322361"/>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sp>
        <p:nvSpPr>
          <p:cNvPr id="9" name="Holder 3">
            <a:extLst>
              <a:ext uri="{FF2B5EF4-FFF2-40B4-BE49-F238E27FC236}">
                <a16:creationId xmlns:a16="http://schemas.microsoft.com/office/drawing/2014/main" id="{1C119391-3B9B-46A4-9DEA-8E0062ABF315}"/>
              </a:ext>
            </a:extLst>
          </p:cNvPr>
          <p:cNvSpPr>
            <a:spLocks noGrp="1"/>
          </p:cNvSpPr>
          <p:nvPr>
            <p:ph type="body" idx="1" hasCustomPrompt="1"/>
          </p:nvPr>
        </p:nvSpPr>
        <p:spPr>
          <a:xfrm>
            <a:off x="580011" y="1741856"/>
            <a:ext cx="5138295" cy="869790"/>
          </a:xfrm>
          <a:prstGeom prst="rect">
            <a:avLst/>
          </a:prstGeom>
        </p:spPr>
        <p:txBody>
          <a:bodyPr lIns="0" tIns="0" rIns="0" bIns="0"/>
          <a:lstStyle>
            <a:lvl1pPr marL="0" marR="2310" indent="0" algn="l" defTabSz="914400" eaLnBrk="1" fontAlgn="auto" latinLnBrk="0" hangingPunct="1">
              <a:lnSpc>
                <a:spcPct val="100000"/>
              </a:lnSpc>
              <a:spcBef>
                <a:spcPts val="43"/>
              </a:spcBef>
              <a:spcAft>
                <a:spcPts val="1092"/>
              </a:spcAft>
              <a:buClrTx/>
              <a:buSzTx/>
              <a:buFontTx/>
              <a:buNone/>
              <a:tabLst/>
              <a:defRPr sz="1273" b="0" i="0">
                <a:solidFill>
                  <a:schemeClr val="accent6"/>
                </a:solidFill>
              </a:defRPr>
            </a:lvl1pPr>
          </a:lstStyle>
          <a:p>
            <a:pPr marL="0" marR="2310" lvl="0" indent="0" algn="l" defTabSz="914400" eaLnBrk="1" fontAlgn="auto" latinLnBrk="0" hangingPunct="1">
              <a:lnSpc>
                <a:spcPct val="100000"/>
              </a:lnSpc>
              <a:spcBef>
                <a:spcPts val="43"/>
              </a:spcBef>
              <a:spcAft>
                <a:spcPts val="1092"/>
              </a:spcAft>
              <a:buClrTx/>
              <a:buSzTx/>
              <a:buFontTx/>
              <a:buNone/>
              <a:tabLst/>
              <a:defRPr/>
            </a:pPr>
            <a:r>
              <a:rPr lang="en-US" dirty="0"/>
              <a:t>Content goes here.</a:t>
            </a:r>
            <a:endParaRPr lang="en-AU" dirty="0"/>
          </a:p>
          <a:p>
            <a:pPr>
              <a:lnSpc>
                <a:spcPct val="100000"/>
              </a:lnSpc>
            </a:pPr>
            <a:endParaRPr lang="en-AU" dirty="0"/>
          </a:p>
          <a:p>
            <a:pPr marL="0" marR="2310" lvl="0" indent="0" algn="l" defTabSz="914400" eaLnBrk="1" fontAlgn="auto" latinLnBrk="0" hangingPunct="1">
              <a:lnSpc>
                <a:spcPct val="100000"/>
              </a:lnSpc>
              <a:spcBef>
                <a:spcPts val="43"/>
              </a:spcBef>
              <a:spcAft>
                <a:spcPts val="1092"/>
              </a:spcAft>
              <a:buClrTx/>
              <a:buSzTx/>
              <a:buFontTx/>
              <a:buNone/>
              <a:tabLst/>
              <a:defRPr/>
            </a:pPr>
            <a:endParaRPr lang="en-US" dirty="0"/>
          </a:p>
        </p:txBody>
      </p:sp>
    </p:spTree>
    <p:extLst>
      <p:ext uri="{BB962C8B-B14F-4D97-AF65-F5344CB8AC3E}">
        <p14:creationId xmlns:p14="http://schemas.microsoft.com/office/powerpoint/2010/main" val="13896514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ntent page_8">
    <p:bg>
      <p:bgPr>
        <a:solidFill>
          <a:schemeClr val="bg1"/>
        </a:solidFill>
        <a:effectLst/>
      </p:bgPr>
    </p:bg>
    <p:spTree>
      <p:nvGrpSpPr>
        <p:cNvPr id="1" name=""/>
        <p:cNvGrpSpPr/>
        <p:nvPr/>
      </p:nvGrpSpPr>
      <p:grpSpPr>
        <a:xfrm>
          <a:off x="0" y="0"/>
          <a:ext cx="0" cy="0"/>
          <a:chOff x="0" y="0"/>
          <a:chExt cx="0" cy="0"/>
        </a:xfrm>
      </p:grpSpPr>
      <p:sp>
        <p:nvSpPr>
          <p:cNvPr id="16" name="bg object 16"/>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pic>
        <p:nvPicPr>
          <p:cNvPr id="4" name="Picture 3" descr="Graphical user interface, application&#10;&#10;Description automatically generated">
            <a:extLst>
              <a:ext uri="{FF2B5EF4-FFF2-40B4-BE49-F238E27FC236}">
                <a16:creationId xmlns:a16="http://schemas.microsoft.com/office/drawing/2014/main" id="{DEC8E424-C0D7-46C1-71EF-6D4F3881476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8685" r="48148"/>
          <a:stretch/>
        </p:blipFill>
        <p:spPr>
          <a:xfrm>
            <a:off x="150536" y="4045468"/>
            <a:ext cx="4585222" cy="1060834"/>
          </a:xfrm>
          <a:prstGeom prst="rect">
            <a:avLst/>
          </a:prstGeom>
        </p:spPr>
      </p:pic>
      <p:sp>
        <p:nvSpPr>
          <p:cNvPr id="2" name="Holder 2"/>
          <p:cNvSpPr>
            <a:spLocks noGrp="1"/>
          </p:cNvSpPr>
          <p:nvPr>
            <p:ph type="title" hasCustomPrompt="1"/>
          </p:nvPr>
        </p:nvSpPr>
        <p:spPr>
          <a:xfrm>
            <a:off x="580011" y="999784"/>
            <a:ext cx="513829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Content pages – with imagery</a:t>
            </a:r>
            <a:endParaRPr dirty="0"/>
          </a:p>
        </p:txBody>
      </p:sp>
      <p:grpSp>
        <p:nvGrpSpPr>
          <p:cNvPr id="5" name="Group 4">
            <a:extLst>
              <a:ext uri="{FF2B5EF4-FFF2-40B4-BE49-F238E27FC236}">
                <a16:creationId xmlns:a16="http://schemas.microsoft.com/office/drawing/2014/main" id="{87A6B9AF-1F0F-4FA9-847A-76F36B27045F}"/>
              </a:ext>
            </a:extLst>
          </p:cNvPr>
          <p:cNvGrpSpPr/>
          <p:nvPr userDrawn="1"/>
        </p:nvGrpSpPr>
        <p:grpSpPr>
          <a:xfrm>
            <a:off x="6307834" y="1327277"/>
            <a:ext cx="2322526" cy="3673173"/>
            <a:chOff x="6307834" y="1327277"/>
            <a:chExt cx="2322526" cy="3816224"/>
          </a:xfrm>
        </p:grpSpPr>
        <p:sp>
          <p:nvSpPr>
            <p:cNvPr id="6" name="Rectangle 5">
              <a:extLst>
                <a:ext uri="{FF2B5EF4-FFF2-40B4-BE49-F238E27FC236}">
                  <a16:creationId xmlns:a16="http://schemas.microsoft.com/office/drawing/2014/main" id="{6BB2CB7D-45C2-F186-7D09-C0D209BDCD1A}"/>
                </a:ext>
              </a:extLst>
            </p:cNvPr>
            <p:cNvSpPr/>
            <p:nvPr/>
          </p:nvSpPr>
          <p:spPr>
            <a:xfrm rot="16200000">
              <a:off x="6134098" y="2647240"/>
              <a:ext cx="2669999" cy="23225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7" name="Oval 6">
              <a:extLst>
                <a:ext uri="{FF2B5EF4-FFF2-40B4-BE49-F238E27FC236}">
                  <a16:creationId xmlns:a16="http://schemas.microsoft.com/office/drawing/2014/main" id="{B75856ED-1F36-FEDC-2365-69787A722310}"/>
                </a:ext>
              </a:extLst>
            </p:cNvPr>
            <p:cNvSpPr/>
            <p:nvPr/>
          </p:nvSpPr>
          <p:spPr>
            <a:xfrm>
              <a:off x="6307834" y="1327277"/>
              <a:ext cx="2322524" cy="2322361"/>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sp>
        <p:nvSpPr>
          <p:cNvPr id="9" name="Holder 3">
            <a:extLst>
              <a:ext uri="{FF2B5EF4-FFF2-40B4-BE49-F238E27FC236}">
                <a16:creationId xmlns:a16="http://schemas.microsoft.com/office/drawing/2014/main" id="{5DEB6E6E-BEBB-4060-8E2D-0DA26BCC51B5}"/>
              </a:ext>
            </a:extLst>
          </p:cNvPr>
          <p:cNvSpPr>
            <a:spLocks noGrp="1"/>
          </p:cNvSpPr>
          <p:nvPr>
            <p:ph type="body" idx="1" hasCustomPrompt="1"/>
          </p:nvPr>
        </p:nvSpPr>
        <p:spPr>
          <a:xfrm>
            <a:off x="580011" y="1741856"/>
            <a:ext cx="5138295" cy="532838"/>
          </a:xfrm>
          <a:prstGeom prst="rect">
            <a:avLst/>
          </a:prstGeom>
        </p:spPr>
        <p:txBody>
          <a:bodyPr lIns="0" tIns="0" rIns="0" bIns="0"/>
          <a:lstStyle>
            <a:lvl1pPr marL="0" marR="2310" indent="0" algn="l" defTabSz="914400" eaLnBrk="1" fontAlgn="auto" latinLnBrk="0" hangingPunct="1">
              <a:lnSpc>
                <a:spcPct val="100000"/>
              </a:lnSpc>
              <a:spcBef>
                <a:spcPts val="43"/>
              </a:spcBef>
              <a:spcAft>
                <a:spcPts val="1092"/>
              </a:spcAft>
              <a:buClrTx/>
              <a:buSzTx/>
              <a:buFontTx/>
              <a:buNone/>
              <a:tabLst/>
              <a:defRPr sz="1273" b="0" i="0">
                <a:solidFill>
                  <a:schemeClr val="accent6"/>
                </a:solidFill>
              </a:defRPr>
            </a:lvl1pPr>
          </a:lstStyle>
          <a:p>
            <a:pPr>
              <a:lnSpc>
                <a:spcPct val="100000"/>
              </a:lnSpc>
            </a:pPr>
            <a:r>
              <a:rPr lang="en-US" dirty="0"/>
              <a:t>Content goes here.</a:t>
            </a:r>
            <a:endParaRPr lang="en-AU" dirty="0"/>
          </a:p>
          <a:p>
            <a:pPr marL="0" marR="2310" lvl="0" indent="0" algn="l" defTabSz="914400" eaLnBrk="1" fontAlgn="auto" latinLnBrk="0" hangingPunct="1">
              <a:lnSpc>
                <a:spcPct val="100000"/>
              </a:lnSpc>
              <a:spcBef>
                <a:spcPts val="43"/>
              </a:spcBef>
              <a:spcAft>
                <a:spcPts val="1092"/>
              </a:spcAft>
              <a:buClrTx/>
              <a:buSzTx/>
              <a:buFontTx/>
              <a:buNone/>
              <a:tabLst/>
              <a:defRPr/>
            </a:pPr>
            <a:endParaRPr lang="en-US" dirty="0"/>
          </a:p>
        </p:txBody>
      </p:sp>
    </p:spTree>
    <p:extLst>
      <p:ext uri="{BB962C8B-B14F-4D97-AF65-F5344CB8AC3E}">
        <p14:creationId xmlns:p14="http://schemas.microsoft.com/office/powerpoint/2010/main" val="41625286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End">
    <p:bg>
      <p:bgPr>
        <a:solidFill>
          <a:schemeClr val="bg1"/>
        </a:solidFill>
        <a:effectLst/>
      </p:bgPr>
    </p:bg>
    <p:spTree>
      <p:nvGrpSpPr>
        <p:cNvPr id="1" name=""/>
        <p:cNvGrpSpPr/>
        <p:nvPr/>
      </p:nvGrpSpPr>
      <p:grpSpPr>
        <a:xfrm>
          <a:off x="0" y="0"/>
          <a:ext cx="0" cy="0"/>
          <a:chOff x="0" y="0"/>
          <a:chExt cx="0" cy="0"/>
        </a:xfrm>
      </p:grpSpPr>
      <p:pic>
        <p:nvPicPr>
          <p:cNvPr id="78" name="Picture 77" descr="A picture containing screenshot, design, text, graphics&#10;&#10;Description automatically generated">
            <a:extLst>
              <a:ext uri="{FF2B5EF4-FFF2-40B4-BE49-F238E27FC236}">
                <a16:creationId xmlns:a16="http://schemas.microsoft.com/office/drawing/2014/main" id="{8004486B-9A28-3F58-212E-810FB70601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20"/>
            <a:ext cx="9145280" cy="5142780"/>
          </a:xfrm>
          <a:prstGeom prst="rect">
            <a:avLst/>
          </a:prstGeom>
        </p:spPr>
      </p:pic>
      <p:sp>
        <p:nvSpPr>
          <p:cNvPr id="2" name="Holder 2"/>
          <p:cNvSpPr>
            <a:spLocks noGrp="1"/>
          </p:cNvSpPr>
          <p:nvPr>
            <p:ph type="title" hasCustomPrompt="1"/>
          </p:nvPr>
        </p:nvSpPr>
        <p:spPr>
          <a:xfrm>
            <a:off x="580011" y="1254484"/>
            <a:ext cx="2185050" cy="419931"/>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Thank you</a:t>
            </a:r>
            <a:endParaRPr dirty="0"/>
          </a:p>
        </p:txBody>
      </p:sp>
      <p:sp>
        <p:nvSpPr>
          <p:cNvPr id="3" name="Holder 3"/>
          <p:cNvSpPr>
            <a:spLocks noGrp="1"/>
          </p:cNvSpPr>
          <p:nvPr>
            <p:ph type="body" idx="1" hasCustomPrompt="1"/>
          </p:nvPr>
        </p:nvSpPr>
        <p:spPr>
          <a:xfrm>
            <a:off x="580011" y="1953296"/>
            <a:ext cx="4678309" cy="195887"/>
          </a:xfrm>
          <a:prstGeom prst="rect">
            <a:avLst/>
          </a:prstGeom>
        </p:spPr>
        <p:txBody>
          <a:bodyPr lIns="0" tIns="0" rIns="0" bIns="0"/>
          <a:lstStyle>
            <a:lvl1pPr marL="5776">
              <a:lnSpc>
                <a:spcPct val="100000"/>
              </a:lnSpc>
              <a:defRPr sz="1364" b="0" i="0">
                <a:solidFill>
                  <a:schemeClr val="accent6"/>
                </a:solidFill>
              </a:defRPr>
            </a:lvl1pPr>
          </a:lstStyle>
          <a:p>
            <a:pPr marL="12700">
              <a:lnSpc>
                <a:spcPct val="100000"/>
              </a:lnSpc>
            </a:pPr>
            <a:r>
              <a:rPr lang="en-AU" sz="1273" b="1" spc="-7" dirty="0">
                <a:latin typeface="Arial" panose="020B0604020202020204" pitchFamily="34" charset="0"/>
                <a:cs typeface="Arial" panose="020B0604020202020204" pitchFamily="34" charset="0"/>
              </a:rPr>
              <a:t>Contact</a:t>
            </a:r>
            <a:endParaRPr lang="en-AU" sz="1273" dirty="0">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F02FE9B0-B95A-4009-96A7-835A96AC4469}"/>
              </a:ext>
            </a:extLst>
          </p:cNvPr>
          <p:cNvSpPr>
            <a:spLocks noGrp="1"/>
          </p:cNvSpPr>
          <p:nvPr>
            <p:ph type="body" sz="quarter" idx="10" hasCustomPrompt="1"/>
          </p:nvPr>
        </p:nvSpPr>
        <p:spPr>
          <a:xfrm>
            <a:off x="579804" y="2375367"/>
            <a:ext cx="4678863" cy="213465"/>
          </a:xfrm>
          <a:prstGeom prst="rect">
            <a:avLst/>
          </a:prstGeom>
        </p:spPr>
        <p:txBody>
          <a:bodyPr/>
          <a:lstStyle>
            <a:lvl1pPr>
              <a:defRPr sz="1387">
                <a:solidFill>
                  <a:schemeClr val="accent6"/>
                </a:solidFill>
                <a:latin typeface="Arial" panose="020B0604020202020204" pitchFamily="34" charset="0"/>
                <a:cs typeface="Arial" panose="020B0604020202020204" pitchFamily="34" charset="0"/>
              </a:defRPr>
            </a:lvl1pPr>
            <a:lvl2pPr>
              <a:defRPr sz="1387">
                <a:latin typeface="Arial" panose="020B0604020202020204" pitchFamily="34" charset="0"/>
                <a:cs typeface="Arial" panose="020B0604020202020204" pitchFamily="34" charset="0"/>
              </a:defRPr>
            </a:lvl2pPr>
            <a:lvl3pPr>
              <a:defRPr sz="1387">
                <a:latin typeface="Arial" panose="020B0604020202020204" pitchFamily="34" charset="0"/>
                <a:cs typeface="Arial" panose="020B0604020202020204" pitchFamily="34" charset="0"/>
              </a:defRPr>
            </a:lvl3pPr>
            <a:lvl4pPr>
              <a:defRPr sz="1387">
                <a:latin typeface="Arial" panose="020B0604020202020204" pitchFamily="34" charset="0"/>
                <a:cs typeface="Arial" panose="020B0604020202020204" pitchFamily="34" charset="0"/>
              </a:defRPr>
            </a:lvl4pPr>
            <a:lvl5pPr>
              <a:defRPr sz="1387">
                <a:latin typeface="Arial" panose="020B0604020202020204" pitchFamily="34" charset="0"/>
                <a:cs typeface="Arial" panose="020B0604020202020204" pitchFamily="34" charset="0"/>
              </a:defRPr>
            </a:lvl5pPr>
          </a:lstStyle>
          <a:p>
            <a:pPr lvl="0"/>
            <a:r>
              <a:rPr lang="en-US" dirty="0"/>
              <a:t>Enter contact details here</a:t>
            </a:r>
            <a:endParaRPr lang="en-AU" dirty="0"/>
          </a:p>
        </p:txBody>
      </p:sp>
    </p:spTree>
    <p:extLst>
      <p:ext uri="{BB962C8B-B14F-4D97-AF65-F5344CB8AC3E}">
        <p14:creationId xmlns:p14="http://schemas.microsoft.com/office/powerpoint/2010/main" val="4035996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phic Breaker Page">
    <p:spTree>
      <p:nvGrpSpPr>
        <p:cNvPr id="1" name=""/>
        <p:cNvGrpSpPr/>
        <p:nvPr/>
      </p:nvGrpSpPr>
      <p:grpSpPr>
        <a:xfrm>
          <a:off x="0" y="0"/>
          <a:ext cx="0" cy="0"/>
          <a:chOff x="0" y="0"/>
          <a:chExt cx="0" cy="0"/>
        </a:xfrm>
      </p:grpSpPr>
      <p:grpSp>
        <p:nvGrpSpPr>
          <p:cNvPr id="18" name="object 3">
            <a:extLst>
              <a:ext uri="{FF2B5EF4-FFF2-40B4-BE49-F238E27FC236}">
                <a16:creationId xmlns:a16="http://schemas.microsoft.com/office/drawing/2014/main" id="{E7D5E171-50F1-40D3-BC95-5D4C6084DAA0}"/>
              </a:ext>
            </a:extLst>
          </p:cNvPr>
          <p:cNvGrpSpPr/>
          <p:nvPr userDrawn="1"/>
        </p:nvGrpSpPr>
        <p:grpSpPr>
          <a:xfrm>
            <a:off x="157163" y="142860"/>
            <a:ext cx="8844206" cy="4857590"/>
            <a:chOff x="345539" y="314116"/>
            <a:chExt cx="19444970" cy="10680700"/>
          </a:xfrm>
        </p:grpSpPr>
        <p:sp>
          <p:nvSpPr>
            <p:cNvPr id="19" name="object 4">
              <a:extLst>
                <a:ext uri="{FF2B5EF4-FFF2-40B4-BE49-F238E27FC236}">
                  <a16:creationId xmlns:a16="http://schemas.microsoft.com/office/drawing/2014/main" id="{4EEFA5E2-9956-4BA9-8965-0ADA7C4F2AD2}"/>
                </a:ext>
              </a:extLst>
            </p:cNvPr>
            <p:cNvSpPr/>
            <p:nvPr/>
          </p:nvSpPr>
          <p:spPr>
            <a:xfrm>
              <a:off x="345539" y="314116"/>
              <a:ext cx="19444970" cy="1068070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00A170"/>
            </a:solidFill>
          </p:spPr>
          <p:txBody>
            <a:bodyPr wrap="square" lIns="0" tIns="0" rIns="0" bIns="0" rtlCol="0"/>
            <a:lstStyle/>
            <a:p>
              <a:endParaRPr sz="372" dirty="0">
                <a:latin typeface="Arial" panose="020B0604020202020204" pitchFamily="34" charset="0"/>
              </a:endParaRPr>
            </a:p>
          </p:txBody>
        </p:sp>
        <p:sp>
          <p:nvSpPr>
            <p:cNvPr id="21" name="object 6">
              <a:extLst>
                <a:ext uri="{FF2B5EF4-FFF2-40B4-BE49-F238E27FC236}">
                  <a16:creationId xmlns:a16="http://schemas.microsoft.com/office/drawing/2014/main" id="{B88F2338-DEAC-4354-AE78-9FD6A29F31E3}"/>
                </a:ext>
              </a:extLst>
            </p:cNvPr>
            <p:cNvSpPr/>
            <p:nvPr/>
          </p:nvSpPr>
          <p:spPr>
            <a:xfrm>
              <a:off x="13616413" y="5852837"/>
              <a:ext cx="749300" cy="5141595"/>
            </a:xfrm>
            <a:custGeom>
              <a:avLst/>
              <a:gdLst/>
              <a:ahLst/>
              <a:cxnLst/>
              <a:rect l="l" t="t" r="r" b="b"/>
              <a:pathLst>
                <a:path w="749300" h="5141595">
                  <a:moveTo>
                    <a:pt x="749202" y="0"/>
                  </a:moveTo>
                  <a:lnTo>
                    <a:pt x="0" y="0"/>
                  </a:lnTo>
                  <a:lnTo>
                    <a:pt x="0" y="5141592"/>
                  </a:lnTo>
                  <a:lnTo>
                    <a:pt x="749202" y="5141592"/>
                  </a:lnTo>
                  <a:lnTo>
                    <a:pt x="749202" y="0"/>
                  </a:lnTo>
                  <a:close/>
                </a:path>
              </a:pathLst>
            </a:custGeom>
            <a:solidFill>
              <a:srgbClr val="1E1F23"/>
            </a:solidFill>
          </p:spPr>
          <p:txBody>
            <a:bodyPr wrap="square" lIns="0" tIns="0" rIns="0" bIns="0" rtlCol="0"/>
            <a:lstStyle/>
            <a:p>
              <a:endParaRPr sz="372" dirty="0">
                <a:latin typeface="Arial" panose="020B0604020202020204" pitchFamily="34" charset="0"/>
              </a:endParaRPr>
            </a:p>
          </p:txBody>
        </p:sp>
        <p:sp>
          <p:nvSpPr>
            <p:cNvPr id="22" name="object 7">
              <a:extLst>
                <a:ext uri="{FF2B5EF4-FFF2-40B4-BE49-F238E27FC236}">
                  <a16:creationId xmlns:a16="http://schemas.microsoft.com/office/drawing/2014/main" id="{2E60D237-70A1-4214-B09A-AF04976E4BB0}"/>
                </a:ext>
              </a:extLst>
            </p:cNvPr>
            <p:cNvSpPr/>
            <p:nvPr/>
          </p:nvSpPr>
          <p:spPr>
            <a:xfrm>
              <a:off x="10109149" y="5588641"/>
              <a:ext cx="4147185" cy="4147185"/>
            </a:xfrm>
            <a:custGeom>
              <a:avLst/>
              <a:gdLst/>
              <a:ahLst/>
              <a:cxnLst/>
              <a:rect l="l" t="t" r="r" b="b"/>
              <a:pathLst>
                <a:path w="4147184" h="4147184">
                  <a:moveTo>
                    <a:pt x="3616989" y="0"/>
                  </a:moveTo>
                  <a:lnTo>
                    <a:pt x="0" y="3616989"/>
                  </a:lnTo>
                  <a:lnTo>
                    <a:pt x="529763" y="4146753"/>
                  </a:lnTo>
                  <a:lnTo>
                    <a:pt x="4146753" y="529774"/>
                  </a:lnTo>
                  <a:lnTo>
                    <a:pt x="3616989" y="0"/>
                  </a:lnTo>
                  <a:close/>
                </a:path>
              </a:pathLst>
            </a:custGeom>
            <a:solidFill>
              <a:srgbClr val="CCBAB7"/>
            </a:solidFill>
          </p:spPr>
          <p:txBody>
            <a:bodyPr wrap="square" lIns="0" tIns="0" rIns="0" bIns="0" rtlCol="0"/>
            <a:lstStyle/>
            <a:p>
              <a:endParaRPr sz="372" dirty="0">
                <a:latin typeface="Arial" panose="020B0604020202020204" pitchFamily="34" charset="0"/>
              </a:endParaRPr>
            </a:p>
          </p:txBody>
        </p:sp>
        <p:sp>
          <p:nvSpPr>
            <p:cNvPr id="23" name="object 8">
              <a:extLst>
                <a:ext uri="{FF2B5EF4-FFF2-40B4-BE49-F238E27FC236}">
                  <a16:creationId xmlns:a16="http://schemas.microsoft.com/office/drawing/2014/main" id="{C9C44732-96AF-4BDA-9FBB-34B651A852D0}"/>
                </a:ext>
              </a:extLst>
            </p:cNvPr>
            <p:cNvSpPr/>
            <p:nvPr/>
          </p:nvSpPr>
          <p:spPr>
            <a:xfrm>
              <a:off x="10018083" y="314116"/>
              <a:ext cx="749300" cy="9112461"/>
            </a:xfrm>
            <a:custGeom>
              <a:avLst/>
              <a:gdLst/>
              <a:ahLst/>
              <a:cxnLst/>
              <a:rect l="l" t="t" r="r" b="b"/>
              <a:pathLst>
                <a:path w="749300" h="6898005">
                  <a:moveTo>
                    <a:pt x="749202" y="0"/>
                  </a:moveTo>
                  <a:lnTo>
                    <a:pt x="0" y="0"/>
                  </a:lnTo>
                  <a:lnTo>
                    <a:pt x="0" y="6897727"/>
                  </a:lnTo>
                  <a:lnTo>
                    <a:pt x="749202" y="6897727"/>
                  </a:lnTo>
                  <a:lnTo>
                    <a:pt x="749202" y="0"/>
                  </a:lnTo>
                  <a:close/>
                </a:path>
              </a:pathLst>
            </a:custGeom>
            <a:solidFill>
              <a:srgbClr val="EAD77E"/>
            </a:solidFill>
          </p:spPr>
          <p:txBody>
            <a:bodyPr wrap="square" lIns="0" tIns="0" rIns="0" bIns="0" rtlCol="0"/>
            <a:lstStyle/>
            <a:p>
              <a:endParaRPr sz="372" dirty="0">
                <a:latin typeface="Arial" panose="020B0604020202020204" pitchFamily="34" charset="0"/>
              </a:endParaRPr>
            </a:p>
          </p:txBody>
        </p:sp>
        <p:sp>
          <p:nvSpPr>
            <p:cNvPr id="24" name="object 9">
              <a:extLst>
                <a:ext uri="{FF2B5EF4-FFF2-40B4-BE49-F238E27FC236}">
                  <a16:creationId xmlns:a16="http://schemas.microsoft.com/office/drawing/2014/main" id="{305620B9-49EE-4E02-AD5C-E146BE64BBFD}"/>
                </a:ext>
              </a:extLst>
            </p:cNvPr>
            <p:cNvSpPr/>
            <p:nvPr/>
          </p:nvSpPr>
          <p:spPr>
            <a:xfrm>
              <a:off x="15434398" y="2006253"/>
              <a:ext cx="1527175" cy="8988425"/>
            </a:xfrm>
            <a:custGeom>
              <a:avLst/>
              <a:gdLst/>
              <a:ahLst/>
              <a:cxnLst/>
              <a:rect l="l" t="t" r="r" b="b"/>
              <a:pathLst>
                <a:path w="1527175" h="8988425">
                  <a:moveTo>
                    <a:pt x="1527084" y="0"/>
                  </a:moveTo>
                  <a:lnTo>
                    <a:pt x="0" y="0"/>
                  </a:lnTo>
                  <a:lnTo>
                    <a:pt x="0" y="8988176"/>
                  </a:lnTo>
                  <a:lnTo>
                    <a:pt x="1527084" y="8988176"/>
                  </a:lnTo>
                  <a:lnTo>
                    <a:pt x="1527084" y="0"/>
                  </a:lnTo>
                  <a:close/>
                </a:path>
              </a:pathLst>
            </a:custGeom>
            <a:solidFill>
              <a:srgbClr val="83CEE2"/>
            </a:solidFill>
          </p:spPr>
          <p:txBody>
            <a:bodyPr wrap="square" lIns="0" tIns="0" rIns="0" bIns="0" rtlCol="0"/>
            <a:lstStyle/>
            <a:p>
              <a:endParaRPr sz="372" dirty="0">
                <a:latin typeface="Arial" panose="020B0604020202020204" pitchFamily="34" charset="0"/>
              </a:endParaRPr>
            </a:p>
          </p:txBody>
        </p:sp>
        <p:sp>
          <p:nvSpPr>
            <p:cNvPr id="25" name="object 10">
              <a:extLst>
                <a:ext uri="{FF2B5EF4-FFF2-40B4-BE49-F238E27FC236}">
                  <a16:creationId xmlns:a16="http://schemas.microsoft.com/office/drawing/2014/main" id="{DA55B311-4F9C-4009-8546-0E7186ED9691}"/>
                </a:ext>
              </a:extLst>
            </p:cNvPr>
            <p:cNvSpPr/>
            <p:nvPr/>
          </p:nvSpPr>
          <p:spPr>
            <a:xfrm>
              <a:off x="10019347" y="5478735"/>
              <a:ext cx="4345940" cy="4337050"/>
            </a:xfrm>
            <a:custGeom>
              <a:avLst/>
              <a:gdLst/>
              <a:ahLst/>
              <a:cxnLst/>
              <a:rect l="l" t="t" r="r" b="b"/>
              <a:pathLst>
                <a:path w="4345940" h="4337050">
                  <a:moveTo>
                    <a:pt x="770610" y="3951427"/>
                  </a:moveTo>
                  <a:lnTo>
                    <a:pt x="767600" y="3903091"/>
                  </a:lnTo>
                  <a:lnTo>
                    <a:pt x="758837" y="3856545"/>
                  </a:lnTo>
                  <a:lnTo>
                    <a:pt x="744677" y="3812159"/>
                  </a:lnTo>
                  <a:lnTo>
                    <a:pt x="725462" y="3770287"/>
                  </a:lnTo>
                  <a:lnTo>
                    <a:pt x="701573" y="3731285"/>
                  </a:lnTo>
                  <a:lnTo>
                    <a:pt x="673366" y="3695522"/>
                  </a:lnTo>
                  <a:lnTo>
                    <a:pt x="641197" y="3663353"/>
                  </a:lnTo>
                  <a:lnTo>
                    <a:pt x="605434" y="3635146"/>
                  </a:lnTo>
                  <a:lnTo>
                    <a:pt x="566432" y="3611257"/>
                  </a:lnTo>
                  <a:lnTo>
                    <a:pt x="524560" y="3592055"/>
                  </a:lnTo>
                  <a:lnTo>
                    <a:pt x="480174" y="3577882"/>
                  </a:lnTo>
                  <a:lnTo>
                    <a:pt x="433628" y="3569119"/>
                  </a:lnTo>
                  <a:lnTo>
                    <a:pt x="385305" y="3566109"/>
                  </a:lnTo>
                  <a:lnTo>
                    <a:pt x="336969" y="3569119"/>
                  </a:lnTo>
                  <a:lnTo>
                    <a:pt x="290436" y="3577882"/>
                  </a:lnTo>
                  <a:lnTo>
                    <a:pt x="246049" y="3592055"/>
                  </a:lnTo>
                  <a:lnTo>
                    <a:pt x="204177" y="3611257"/>
                  </a:lnTo>
                  <a:lnTo>
                    <a:pt x="165176" y="3635146"/>
                  </a:lnTo>
                  <a:lnTo>
                    <a:pt x="129413" y="3663353"/>
                  </a:lnTo>
                  <a:lnTo>
                    <a:pt x="97243" y="3695522"/>
                  </a:lnTo>
                  <a:lnTo>
                    <a:pt x="69037" y="3731285"/>
                  </a:lnTo>
                  <a:lnTo>
                    <a:pt x="45148" y="3770287"/>
                  </a:lnTo>
                  <a:lnTo>
                    <a:pt x="25933" y="3812159"/>
                  </a:lnTo>
                  <a:lnTo>
                    <a:pt x="11772" y="3856545"/>
                  </a:lnTo>
                  <a:lnTo>
                    <a:pt x="3009" y="3903091"/>
                  </a:lnTo>
                  <a:lnTo>
                    <a:pt x="0" y="3951427"/>
                  </a:lnTo>
                  <a:lnTo>
                    <a:pt x="3009" y="3999750"/>
                  </a:lnTo>
                  <a:lnTo>
                    <a:pt x="11772" y="4046296"/>
                  </a:lnTo>
                  <a:lnTo>
                    <a:pt x="25933" y="4090682"/>
                  </a:lnTo>
                  <a:lnTo>
                    <a:pt x="45148" y="4132554"/>
                  </a:lnTo>
                  <a:lnTo>
                    <a:pt x="69037" y="4171556"/>
                  </a:lnTo>
                  <a:lnTo>
                    <a:pt x="97243" y="4207319"/>
                  </a:lnTo>
                  <a:lnTo>
                    <a:pt x="129413" y="4239488"/>
                  </a:lnTo>
                  <a:lnTo>
                    <a:pt x="165176" y="4267695"/>
                  </a:lnTo>
                  <a:lnTo>
                    <a:pt x="204177" y="4291584"/>
                  </a:lnTo>
                  <a:lnTo>
                    <a:pt x="246049" y="4310799"/>
                  </a:lnTo>
                  <a:lnTo>
                    <a:pt x="290436" y="4324959"/>
                  </a:lnTo>
                  <a:lnTo>
                    <a:pt x="336969" y="4333722"/>
                  </a:lnTo>
                  <a:lnTo>
                    <a:pt x="385305" y="4336732"/>
                  </a:lnTo>
                  <a:lnTo>
                    <a:pt x="433628" y="4333722"/>
                  </a:lnTo>
                  <a:lnTo>
                    <a:pt x="480174" y="4324959"/>
                  </a:lnTo>
                  <a:lnTo>
                    <a:pt x="524560" y="4310799"/>
                  </a:lnTo>
                  <a:lnTo>
                    <a:pt x="566432" y="4291584"/>
                  </a:lnTo>
                  <a:lnTo>
                    <a:pt x="605434" y="4267695"/>
                  </a:lnTo>
                  <a:lnTo>
                    <a:pt x="641197" y="4239488"/>
                  </a:lnTo>
                  <a:lnTo>
                    <a:pt x="673366" y="4207319"/>
                  </a:lnTo>
                  <a:lnTo>
                    <a:pt x="701573" y="4171556"/>
                  </a:lnTo>
                  <a:lnTo>
                    <a:pt x="725462" y="4132554"/>
                  </a:lnTo>
                  <a:lnTo>
                    <a:pt x="744677" y="4090682"/>
                  </a:lnTo>
                  <a:lnTo>
                    <a:pt x="758837" y="4046296"/>
                  </a:lnTo>
                  <a:lnTo>
                    <a:pt x="767600" y="3999750"/>
                  </a:lnTo>
                  <a:lnTo>
                    <a:pt x="770610" y="3951427"/>
                  </a:lnTo>
                  <a:close/>
                </a:path>
                <a:path w="4345940" h="4337050">
                  <a:moveTo>
                    <a:pt x="4345775" y="380174"/>
                  </a:moveTo>
                  <a:lnTo>
                    <a:pt x="4342816" y="332486"/>
                  </a:lnTo>
                  <a:lnTo>
                    <a:pt x="4334167" y="286562"/>
                  </a:lnTo>
                  <a:lnTo>
                    <a:pt x="4320184" y="242773"/>
                  </a:lnTo>
                  <a:lnTo>
                    <a:pt x="4301236" y="201447"/>
                  </a:lnTo>
                  <a:lnTo>
                    <a:pt x="4277665" y="162966"/>
                  </a:lnTo>
                  <a:lnTo>
                    <a:pt x="4249826" y="127685"/>
                  </a:lnTo>
                  <a:lnTo>
                    <a:pt x="4218089" y="95948"/>
                  </a:lnTo>
                  <a:lnTo>
                    <a:pt x="4182808" y="68110"/>
                  </a:lnTo>
                  <a:lnTo>
                    <a:pt x="4144327" y="44538"/>
                  </a:lnTo>
                  <a:lnTo>
                    <a:pt x="4103001" y="25590"/>
                  </a:lnTo>
                  <a:lnTo>
                    <a:pt x="4059212" y="11607"/>
                  </a:lnTo>
                  <a:lnTo>
                    <a:pt x="4013289" y="2959"/>
                  </a:lnTo>
                  <a:lnTo>
                    <a:pt x="3965600" y="0"/>
                  </a:lnTo>
                  <a:lnTo>
                    <a:pt x="3917912" y="2959"/>
                  </a:lnTo>
                  <a:lnTo>
                    <a:pt x="3871988" y="11607"/>
                  </a:lnTo>
                  <a:lnTo>
                    <a:pt x="3828199" y="25590"/>
                  </a:lnTo>
                  <a:lnTo>
                    <a:pt x="3786873" y="44538"/>
                  </a:lnTo>
                  <a:lnTo>
                    <a:pt x="3748392" y="68110"/>
                  </a:lnTo>
                  <a:lnTo>
                    <a:pt x="3713111" y="95948"/>
                  </a:lnTo>
                  <a:lnTo>
                    <a:pt x="3681374" y="127685"/>
                  </a:lnTo>
                  <a:lnTo>
                    <a:pt x="3653536" y="162966"/>
                  </a:lnTo>
                  <a:lnTo>
                    <a:pt x="3629964" y="201447"/>
                  </a:lnTo>
                  <a:lnTo>
                    <a:pt x="3611016" y="242773"/>
                  </a:lnTo>
                  <a:lnTo>
                    <a:pt x="3597033" y="286562"/>
                  </a:lnTo>
                  <a:lnTo>
                    <a:pt x="3588385" y="332486"/>
                  </a:lnTo>
                  <a:lnTo>
                    <a:pt x="3585426" y="380174"/>
                  </a:lnTo>
                  <a:lnTo>
                    <a:pt x="3588385" y="427863"/>
                  </a:lnTo>
                  <a:lnTo>
                    <a:pt x="3597033" y="473786"/>
                  </a:lnTo>
                  <a:lnTo>
                    <a:pt x="3611016" y="517575"/>
                  </a:lnTo>
                  <a:lnTo>
                    <a:pt x="3629964" y="558901"/>
                  </a:lnTo>
                  <a:lnTo>
                    <a:pt x="3653536" y="597369"/>
                  </a:lnTo>
                  <a:lnTo>
                    <a:pt x="3681374" y="632663"/>
                  </a:lnTo>
                  <a:lnTo>
                    <a:pt x="3713111" y="664400"/>
                  </a:lnTo>
                  <a:lnTo>
                    <a:pt x="3748392" y="692238"/>
                  </a:lnTo>
                  <a:lnTo>
                    <a:pt x="3786873" y="715810"/>
                  </a:lnTo>
                  <a:lnTo>
                    <a:pt x="3828199" y="734758"/>
                  </a:lnTo>
                  <a:lnTo>
                    <a:pt x="3871988" y="748741"/>
                  </a:lnTo>
                  <a:lnTo>
                    <a:pt x="3917912" y="757389"/>
                  </a:lnTo>
                  <a:lnTo>
                    <a:pt x="3965600" y="760349"/>
                  </a:lnTo>
                  <a:lnTo>
                    <a:pt x="4013289" y="757389"/>
                  </a:lnTo>
                  <a:lnTo>
                    <a:pt x="4059212" y="748741"/>
                  </a:lnTo>
                  <a:lnTo>
                    <a:pt x="4103001" y="734758"/>
                  </a:lnTo>
                  <a:lnTo>
                    <a:pt x="4144327" y="715810"/>
                  </a:lnTo>
                  <a:lnTo>
                    <a:pt x="4182808" y="692238"/>
                  </a:lnTo>
                  <a:lnTo>
                    <a:pt x="4218089" y="664400"/>
                  </a:lnTo>
                  <a:lnTo>
                    <a:pt x="4249826" y="632663"/>
                  </a:lnTo>
                  <a:lnTo>
                    <a:pt x="4277665" y="597369"/>
                  </a:lnTo>
                  <a:lnTo>
                    <a:pt x="4301236" y="558901"/>
                  </a:lnTo>
                  <a:lnTo>
                    <a:pt x="4320184" y="517575"/>
                  </a:lnTo>
                  <a:lnTo>
                    <a:pt x="4334167" y="473786"/>
                  </a:lnTo>
                  <a:lnTo>
                    <a:pt x="4342816" y="427863"/>
                  </a:lnTo>
                  <a:lnTo>
                    <a:pt x="4345775" y="380174"/>
                  </a:lnTo>
                  <a:close/>
                </a:path>
              </a:pathLst>
            </a:custGeom>
            <a:solidFill>
              <a:srgbClr val="FFFFFF"/>
            </a:solidFill>
          </p:spPr>
          <p:txBody>
            <a:bodyPr wrap="square" lIns="0" tIns="0" rIns="0" bIns="0" rtlCol="0"/>
            <a:lstStyle/>
            <a:p>
              <a:endParaRPr sz="372" dirty="0">
                <a:latin typeface="Arial" panose="020B0604020202020204" pitchFamily="34" charset="0"/>
              </a:endParaRPr>
            </a:p>
          </p:txBody>
        </p:sp>
        <p:pic>
          <p:nvPicPr>
            <p:cNvPr id="26" name="object 12">
              <a:extLst>
                <a:ext uri="{FF2B5EF4-FFF2-40B4-BE49-F238E27FC236}">
                  <a16:creationId xmlns:a16="http://schemas.microsoft.com/office/drawing/2014/main" id="{EB2507E5-BE6E-4A57-84B3-760DF891CB6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5433054" y="1207333"/>
              <a:ext cx="1529775" cy="1529775"/>
            </a:xfrm>
            <a:prstGeom prst="rect">
              <a:avLst/>
            </a:prstGeom>
          </p:spPr>
        </p:pic>
      </p:grpSp>
      <p:pic>
        <p:nvPicPr>
          <p:cNvPr id="29" name="object 16">
            <a:extLst>
              <a:ext uri="{FF2B5EF4-FFF2-40B4-BE49-F238E27FC236}">
                <a16:creationId xmlns:a16="http://schemas.microsoft.com/office/drawing/2014/main" id="{6740CD1F-4EEA-4C64-A095-B824CE48882F}"/>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7919864" y="4368389"/>
            <a:ext cx="793365" cy="333280"/>
          </a:xfrm>
          <a:prstGeom prst="rect">
            <a:avLst/>
          </a:prstGeom>
        </p:spPr>
      </p:pic>
      <p:sp>
        <p:nvSpPr>
          <p:cNvPr id="2" name="Title 1">
            <a:extLst>
              <a:ext uri="{FF2B5EF4-FFF2-40B4-BE49-F238E27FC236}">
                <a16:creationId xmlns:a16="http://schemas.microsoft.com/office/drawing/2014/main" id="{5B3D3A83-A886-465A-9F20-D699131A24CA}"/>
              </a:ext>
            </a:extLst>
          </p:cNvPr>
          <p:cNvSpPr>
            <a:spLocks noGrp="1"/>
          </p:cNvSpPr>
          <p:nvPr>
            <p:ph type="title" hasCustomPrompt="1"/>
          </p:nvPr>
        </p:nvSpPr>
        <p:spPr>
          <a:xfrm>
            <a:off x="580011" y="1425690"/>
            <a:ext cx="2157900" cy="2239331"/>
          </a:xfrm>
          <a:prstGeom prst="rect">
            <a:avLst/>
          </a:prstGeom>
        </p:spPr>
        <p:txBody>
          <a:bodyPr/>
          <a:lstStyle>
            <a:lvl1pPr>
              <a:defRPr sz="3638">
                <a:solidFill>
                  <a:schemeClr val="bg1"/>
                </a:solidFill>
                <a:latin typeface="Arial" panose="020B0604020202020204" pitchFamily="34" charset="0"/>
                <a:cs typeface="Arial" panose="020B0604020202020204" pitchFamily="34" charset="0"/>
              </a:defRPr>
            </a:lvl1pPr>
          </a:lstStyle>
          <a:p>
            <a:r>
              <a:rPr lang="en-US" dirty="0"/>
              <a:t>This is a graphic breaker page style</a:t>
            </a:r>
            <a:endParaRPr lang="en-AU" dirty="0"/>
          </a:p>
        </p:txBody>
      </p:sp>
    </p:spTree>
    <p:extLst>
      <p:ext uri="{BB962C8B-B14F-4D97-AF65-F5344CB8AC3E}">
        <p14:creationId xmlns:p14="http://schemas.microsoft.com/office/powerpoint/2010/main" val="3592454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aphic Breaker Page 2">
    <p:spTree>
      <p:nvGrpSpPr>
        <p:cNvPr id="1" name=""/>
        <p:cNvGrpSpPr/>
        <p:nvPr/>
      </p:nvGrpSpPr>
      <p:grpSpPr>
        <a:xfrm>
          <a:off x="0" y="0"/>
          <a:ext cx="0" cy="0"/>
          <a:chOff x="0" y="0"/>
          <a:chExt cx="0" cy="0"/>
        </a:xfrm>
      </p:grpSpPr>
      <p:grpSp>
        <p:nvGrpSpPr>
          <p:cNvPr id="15" name="object 2">
            <a:extLst>
              <a:ext uri="{FF2B5EF4-FFF2-40B4-BE49-F238E27FC236}">
                <a16:creationId xmlns:a16="http://schemas.microsoft.com/office/drawing/2014/main" id="{485167FA-FD6D-4C9D-8E76-F58FB1FD9E4E}"/>
              </a:ext>
            </a:extLst>
          </p:cNvPr>
          <p:cNvGrpSpPr/>
          <p:nvPr userDrawn="1"/>
        </p:nvGrpSpPr>
        <p:grpSpPr>
          <a:xfrm>
            <a:off x="157162" y="142860"/>
            <a:ext cx="8844206" cy="4857590"/>
            <a:chOff x="345539" y="314116"/>
            <a:chExt cx="19444970" cy="10680700"/>
          </a:xfrm>
        </p:grpSpPr>
        <p:sp>
          <p:nvSpPr>
            <p:cNvPr id="16" name="object 3">
              <a:extLst>
                <a:ext uri="{FF2B5EF4-FFF2-40B4-BE49-F238E27FC236}">
                  <a16:creationId xmlns:a16="http://schemas.microsoft.com/office/drawing/2014/main" id="{E906365A-5C72-445D-944D-7C3C400ADA26}"/>
                </a:ext>
              </a:extLst>
            </p:cNvPr>
            <p:cNvSpPr/>
            <p:nvPr/>
          </p:nvSpPr>
          <p:spPr>
            <a:xfrm>
              <a:off x="345539" y="314116"/>
              <a:ext cx="19444970" cy="1068070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71CDE0"/>
            </a:solidFill>
          </p:spPr>
          <p:txBody>
            <a:bodyPr wrap="square" lIns="0" tIns="0" rIns="0" bIns="0" rtlCol="0"/>
            <a:lstStyle/>
            <a:p>
              <a:endParaRPr sz="372" dirty="0">
                <a:latin typeface="Arial" panose="020B0604020202020204" pitchFamily="34" charset="0"/>
              </a:endParaRPr>
            </a:p>
          </p:txBody>
        </p:sp>
        <p:sp>
          <p:nvSpPr>
            <p:cNvPr id="30" name="object 5">
              <a:extLst>
                <a:ext uri="{FF2B5EF4-FFF2-40B4-BE49-F238E27FC236}">
                  <a16:creationId xmlns:a16="http://schemas.microsoft.com/office/drawing/2014/main" id="{5E221B11-B086-4636-836C-365DD2121856}"/>
                </a:ext>
              </a:extLst>
            </p:cNvPr>
            <p:cNvSpPr/>
            <p:nvPr/>
          </p:nvSpPr>
          <p:spPr>
            <a:xfrm>
              <a:off x="11746941" y="5152110"/>
              <a:ext cx="8043544" cy="753110"/>
            </a:xfrm>
            <a:custGeom>
              <a:avLst/>
              <a:gdLst/>
              <a:ahLst/>
              <a:cxnLst/>
              <a:rect l="l" t="t" r="r" b="b"/>
              <a:pathLst>
                <a:path w="8043544" h="753110">
                  <a:moveTo>
                    <a:pt x="8043032" y="0"/>
                  </a:moveTo>
                  <a:lnTo>
                    <a:pt x="0" y="0"/>
                  </a:lnTo>
                  <a:lnTo>
                    <a:pt x="0" y="752940"/>
                  </a:lnTo>
                  <a:lnTo>
                    <a:pt x="8043032" y="752940"/>
                  </a:lnTo>
                  <a:lnTo>
                    <a:pt x="8043032" y="0"/>
                  </a:lnTo>
                  <a:close/>
                </a:path>
              </a:pathLst>
            </a:custGeom>
            <a:solidFill>
              <a:srgbClr val="111820"/>
            </a:solidFill>
          </p:spPr>
          <p:txBody>
            <a:bodyPr wrap="square" lIns="0" tIns="0" rIns="0" bIns="0" rtlCol="0"/>
            <a:lstStyle/>
            <a:p>
              <a:endParaRPr sz="372" dirty="0">
                <a:latin typeface="Arial" panose="020B0604020202020204" pitchFamily="34" charset="0"/>
              </a:endParaRPr>
            </a:p>
          </p:txBody>
        </p:sp>
        <p:sp>
          <p:nvSpPr>
            <p:cNvPr id="32" name="object 7">
              <a:extLst>
                <a:ext uri="{FF2B5EF4-FFF2-40B4-BE49-F238E27FC236}">
                  <a16:creationId xmlns:a16="http://schemas.microsoft.com/office/drawing/2014/main" id="{6CAEFDDF-E956-4568-928F-1F8964C20B88}"/>
                </a:ext>
              </a:extLst>
            </p:cNvPr>
            <p:cNvSpPr/>
            <p:nvPr/>
          </p:nvSpPr>
          <p:spPr>
            <a:xfrm>
              <a:off x="11480928" y="5261883"/>
              <a:ext cx="4167505" cy="4167504"/>
            </a:xfrm>
            <a:custGeom>
              <a:avLst/>
              <a:gdLst/>
              <a:ahLst/>
              <a:cxnLst/>
              <a:rect l="l" t="t" r="r" b="b"/>
              <a:pathLst>
                <a:path w="4167505" h="4167504">
                  <a:moveTo>
                    <a:pt x="532423" y="0"/>
                  </a:moveTo>
                  <a:lnTo>
                    <a:pt x="0" y="532413"/>
                  </a:lnTo>
                  <a:lnTo>
                    <a:pt x="3635072" y="4167485"/>
                  </a:lnTo>
                  <a:lnTo>
                    <a:pt x="4167496" y="3635062"/>
                  </a:lnTo>
                  <a:lnTo>
                    <a:pt x="532423" y="0"/>
                  </a:lnTo>
                  <a:close/>
                </a:path>
              </a:pathLst>
            </a:custGeom>
            <a:solidFill>
              <a:srgbClr val="C2B1AF"/>
            </a:solidFill>
          </p:spPr>
          <p:txBody>
            <a:bodyPr wrap="square" lIns="0" tIns="0" rIns="0" bIns="0" rtlCol="0"/>
            <a:lstStyle/>
            <a:p>
              <a:endParaRPr sz="372" dirty="0">
                <a:latin typeface="Arial" panose="020B0604020202020204" pitchFamily="34" charset="0"/>
              </a:endParaRPr>
            </a:p>
          </p:txBody>
        </p:sp>
        <p:sp>
          <p:nvSpPr>
            <p:cNvPr id="33" name="object 8">
              <a:extLst>
                <a:ext uri="{FF2B5EF4-FFF2-40B4-BE49-F238E27FC236}">
                  <a16:creationId xmlns:a16="http://schemas.microsoft.com/office/drawing/2014/main" id="{595B0C82-FF99-466F-BE08-6A29B18C55A5}"/>
                </a:ext>
              </a:extLst>
            </p:cNvPr>
            <p:cNvSpPr/>
            <p:nvPr/>
          </p:nvSpPr>
          <p:spPr>
            <a:xfrm>
              <a:off x="345539" y="8859421"/>
              <a:ext cx="15153683" cy="752475"/>
            </a:xfrm>
            <a:custGeom>
              <a:avLst/>
              <a:gdLst/>
              <a:ahLst/>
              <a:cxnLst/>
              <a:rect l="l" t="t" r="r" b="b"/>
              <a:pathLst>
                <a:path w="7293609" h="753109">
                  <a:moveTo>
                    <a:pt x="7293317" y="0"/>
                  </a:moveTo>
                  <a:lnTo>
                    <a:pt x="0" y="0"/>
                  </a:lnTo>
                  <a:lnTo>
                    <a:pt x="0" y="752961"/>
                  </a:lnTo>
                  <a:lnTo>
                    <a:pt x="7293317" y="752961"/>
                  </a:lnTo>
                  <a:lnTo>
                    <a:pt x="7293317" y="0"/>
                  </a:lnTo>
                  <a:close/>
                </a:path>
              </a:pathLst>
            </a:custGeom>
            <a:solidFill>
              <a:srgbClr val="E3D280"/>
            </a:solidFill>
          </p:spPr>
          <p:txBody>
            <a:bodyPr wrap="square" lIns="0" tIns="0" rIns="0" bIns="0" rtlCol="0"/>
            <a:lstStyle/>
            <a:p>
              <a:endParaRPr sz="372" dirty="0">
                <a:latin typeface="Arial" panose="020B0604020202020204" pitchFamily="34" charset="0"/>
              </a:endParaRPr>
            </a:p>
          </p:txBody>
        </p:sp>
        <p:sp>
          <p:nvSpPr>
            <p:cNvPr id="34" name="object 9">
              <a:extLst>
                <a:ext uri="{FF2B5EF4-FFF2-40B4-BE49-F238E27FC236}">
                  <a16:creationId xmlns:a16="http://schemas.microsoft.com/office/drawing/2014/main" id="{14D28F62-9EB2-4766-8DC4-BECC3F4130A4}"/>
                </a:ext>
              </a:extLst>
            </p:cNvPr>
            <p:cNvSpPr/>
            <p:nvPr/>
          </p:nvSpPr>
          <p:spPr>
            <a:xfrm>
              <a:off x="15122939" y="8860417"/>
              <a:ext cx="752475" cy="752475"/>
            </a:xfrm>
            <a:custGeom>
              <a:avLst/>
              <a:gdLst/>
              <a:ahLst/>
              <a:cxnLst/>
              <a:rect l="l" t="t" r="r" b="b"/>
              <a:pathLst>
                <a:path w="752475" h="752475">
                  <a:moveTo>
                    <a:pt x="375988" y="0"/>
                  </a:moveTo>
                  <a:lnTo>
                    <a:pt x="328826" y="2929"/>
                  </a:lnTo>
                  <a:lnTo>
                    <a:pt x="283411" y="11482"/>
                  </a:lnTo>
                  <a:lnTo>
                    <a:pt x="240097" y="25307"/>
                  </a:lnTo>
                  <a:lnTo>
                    <a:pt x="199236" y="44051"/>
                  </a:lnTo>
                  <a:lnTo>
                    <a:pt x="161180" y="67362"/>
                  </a:lnTo>
                  <a:lnTo>
                    <a:pt x="126281" y="94887"/>
                  </a:lnTo>
                  <a:lnTo>
                    <a:pt x="94892" y="126275"/>
                  </a:lnTo>
                  <a:lnTo>
                    <a:pt x="67365" y="161173"/>
                  </a:lnTo>
                  <a:lnTo>
                    <a:pt x="44053" y="199228"/>
                  </a:lnTo>
                  <a:lnTo>
                    <a:pt x="25308" y="240088"/>
                  </a:lnTo>
                  <a:lnTo>
                    <a:pt x="11483" y="283402"/>
                  </a:lnTo>
                  <a:lnTo>
                    <a:pt x="2929" y="328815"/>
                  </a:lnTo>
                  <a:lnTo>
                    <a:pt x="0" y="375978"/>
                  </a:lnTo>
                  <a:lnTo>
                    <a:pt x="2929" y="423140"/>
                  </a:lnTo>
                  <a:lnTo>
                    <a:pt x="11483" y="468554"/>
                  </a:lnTo>
                  <a:lnTo>
                    <a:pt x="25308" y="511868"/>
                  </a:lnTo>
                  <a:lnTo>
                    <a:pt x="44053" y="552730"/>
                  </a:lnTo>
                  <a:lnTo>
                    <a:pt x="67365" y="590786"/>
                  </a:lnTo>
                  <a:lnTo>
                    <a:pt x="94892" y="625685"/>
                  </a:lnTo>
                  <a:lnTo>
                    <a:pt x="126281" y="657074"/>
                  </a:lnTo>
                  <a:lnTo>
                    <a:pt x="161180" y="684600"/>
                  </a:lnTo>
                  <a:lnTo>
                    <a:pt x="199236" y="707912"/>
                  </a:lnTo>
                  <a:lnTo>
                    <a:pt x="240097" y="726657"/>
                  </a:lnTo>
                  <a:lnTo>
                    <a:pt x="283411" y="740483"/>
                  </a:lnTo>
                  <a:lnTo>
                    <a:pt x="328826" y="749037"/>
                  </a:lnTo>
                  <a:lnTo>
                    <a:pt x="375988" y="751966"/>
                  </a:lnTo>
                  <a:lnTo>
                    <a:pt x="423150" y="749037"/>
                  </a:lnTo>
                  <a:lnTo>
                    <a:pt x="468565" y="740483"/>
                  </a:lnTo>
                  <a:lnTo>
                    <a:pt x="511879" y="726657"/>
                  </a:lnTo>
                  <a:lnTo>
                    <a:pt x="552740" y="707912"/>
                  </a:lnTo>
                  <a:lnTo>
                    <a:pt x="590796" y="684600"/>
                  </a:lnTo>
                  <a:lnTo>
                    <a:pt x="625695" y="657074"/>
                  </a:lnTo>
                  <a:lnTo>
                    <a:pt x="657084" y="625685"/>
                  </a:lnTo>
                  <a:lnTo>
                    <a:pt x="684611" y="590786"/>
                  </a:lnTo>
                  <a:lnTo>
                    <a:pt x="707923" y="552730"/>
                  </a:lnTo>
                  <a:lnTo>
                    <a:pt x="726668" y="511868"/>
                  </a:lnTo>
                  <a:lnTo>
                    <a:pt x="740493" y="468554"/>
                  </a:lnTo>
                  <a:lnTo>
                    <a:pt x="749047" y="423140"/>
                  </a:lnTo>
                  <a:lnTo>
                    <a:pt x="751977" y="375978"/>
                  </a:lnTo>
                  <a:lnTo>
                    <a:pt x="749047" y="328815"/>
                  </a:lnTo>
                  <a:lnTo>
                    <a:pt x="740493" y="283402"/>
                  </a:lnTo>
                  <a:lnTo>
                    <a:pt x="726668" y="240088"/>
                  </a:lnTo>
                  <a:lnTo>
                    <a:pt x="707923" y="199228"/>
                  </a:lnTo>
                  <a:lnTo>
                    <a:pt x="684611" y="161173"/>
                  </a:lnTo>
                  <a:lnTo>
                    <a:pt x="657084" y="126275"/>
                  </a:lnTo>
                  <a:lnTo>
                    <a:pt x="625695" y="94887"/>
                  </a:lnTo>
                  <a:lnTo>
                    <a:pt x="590796" y="67362"/>
                  </a:lnTo>
                  <a:lnTo>
                    <a:pt x="552740" y="44051"/>
                  </a:lnTo>
                  <a:lnTo>
                    <a:pt x="511879" y="25307"/>
                  </a:lnTo>
                  <a:lnTo>
                    <a:pt x="468565" y="11482"/>
                  </a:lnTo>
                  <a:lnTo>
                    <a:pt x="423150" y="2929"/>
                  </a:lnTo>
                  <a:lnTo>
                    <a:pt x="375988" y="0"/>
                  </a:lnTo>
                  <a:close/>
                </a:path>
              </a:pathLst>
            </a:custGeom>
            <a:solidFill>
              <a:srgbClr val="FFFFFF"/>
            </a:solidFill>
          </p:spPr>
          <p:txBody>
            <a:bodyPr wrap="square" lIns="0" tIns="0" rIns="0" bIns="0" rtlCol="0"/>
            <a:lstStyle/>
            <a:p>
              <a:endParaRPr sz="372" dirty="0">
                <a:latin typeface="Arial" panose="020B0604020202020204" pitchFamily="34" charset="0"/>
              </a:endParaRPr>
            </a:p>
          </p:txBody>
        </p:sp>
        <p:sp>
          <p:nvSpPr>
            <p:cNvPr id="35" name="object 10">
              <a:extLst>
                <a:ext uri="{FF2B5EF4-FFF2-40B4-BE49-F238E27FC236}">
                  <a16:creationId xmlns:a16="http://schemas.microsoft.com/office/drawing/2014/main" id="{487CA19D-BE0A-4F2E-83F4-AE73B6148A34}"/>
                </a:ext>
              </a:extLst>
            </p:cNvPr>
            <p:cNvSpPr/>
            <p:nvPr/>
          </p:nvSpPr>
          <p:spPr>
            <a:xfrm>
              <a:off x="7764873" y="1938338"/>
              <a:ext cx="12025630" cy="1534795"/>
            </a:xfrm>
            <a:custGeom>
              <a:avLst/>
              <a:gdLst/>
              <a:ahLst/>
              <a:cxnLst/>
              <a:rect l="l" t="t" r="r" b="b"/>
              <a:pathLst>
                <a:path w="12025630" h="1534795">
                  <a:moveTo>
                    <a:pt x="12025099" y="0"/>
                  </a:moveTo>
                  <a:lnTo>
                    <a:pt x="0" y="0"/>
                  </a:lnTo>
                  <a:lnTo>
                    <a:pt x="0" y="1534717"/>
                  </a:lnTo>
                  <a:lnTo>
                    <a:pt x="12025099" y="1534717"/>
                  </a:lnTo>
                  <a:lnTo>
                    <a:pt x="12025099" y="0"/>
                  </a:lnTo>
                  <a:close/>
                </a:path>
              </a:pathLst>
            </a:custGeom>
            <a:solidFill>
              <a:srgbClr val="00A87A"/>
            </a:solidFill>
          </p:spPr>
          <p:txBody>
            <a:bodyPr wrap="square" lIns="0" tIns="0" rIns="0" bIns="0" rtlCol="0"/>
            <a:lstStyle/>
            <a:p>
              <a:endParaRPr sz="372" dirty="0">
                <a:latin typeface="Arial" panose="020B0604020202020204" pitchFamily="34" charset="0"/>
              </a:endParaRPr>
            </a:p>
          </p:txBody>
        </p:sp>
        <p:pic>
          <p:nvPicPr>
            <p:cNvPr id="36" name="object 12">
              <a:extLst>
                <a:ext uri="{FF2B5EF4-FFF2-40B4-BE49-F238E27FC236}">
                  <a16:creationId xmlns:a16="http://schemas.microsoft.com/office/drawing/2014/main" id="{66596216-3A7F-4FA0-B95D-CD26D712392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1452946" y="4785552"/>
              <a:ext cx="76175" cy="83117"/>
            </a:xfrm>
            <a:prstGeom prst="rect">
              <a:avLst/>
            </a:prstGeom>
          </p:spPr>
        </p:pic>
        <p:sp>
          <p:nvSpPr>
            <p:cNvPr id="37" name="object 14">
              <a:extLst>
                <a:ext uri="{FF2B5EF4-FFF2-40B4-BE49-F238E27FC236}">
                  <a16:creationId xmlns:a16="http://schemas.microsoft.com/office/drawing/2014/main" id="{DF24D594-FEB0-486A-BE15-9BDAA9D6E1AE}"/>
                </a:ext>
              </a:extLst>
            </p:cNvPr>
            <p:cNvSpPr/>
            <p:nvPr/>
          </p:nvSpPr>
          <p:spPr>
            <a:xfrm>
              <a:off x="6993638" y="1938931"/>
              <a:ext cx="1534160" cy="1534160"/>
            </a:xfrm>
            <a:custGeom>
              <a:avLst/>
              <a:gdLst/>
              <a:ahLst/>
              <a:cxnLst/>
              <a:rect l="l" t="t" r="r" b="b"/>
              <a:pathLst>
                <a:path w="1534159" h="1534160">
                  <a:moveTo>
                    <a:pt x="775786" y="0"/>
                  </a:moveTo>
                  <a:lnTo>
                    <a:pt x="730491" y="813"/>
                  </a:lnTo>
                  <a:lnTo>
                    <a:pt x="685294" y="4286"/>
                  </a:lnTo>
                  <a:lnTo>
                    <a:pt x="640320" y="10422"/>
                  </a:lnTo>
                  <a:lnTo>
                    <a:pt x="595696" y="19220"/>
                  </a:lnTo>
                  <a:lnTo>
                    <a:pt x="551551" y="30682"/>
                  </a:lnTo>
                  <a:lnTo>
                    <a:pt x="508011" y="44811"/>
                  </a:lnTo>
                  <a:lnTo>
                    <a:pt x="465203" y="61606"/>
                  </a:lnTo>
                  <a:lnTo>
                    <a:pt x="423254" y="81071"/>
                  </a:lnTo>
                  <a:lnTo>
                    <a:pt x="382292" y="103206"/>
                  </a:lnTo>
                  <a:lnTo>
                    <a:pt x="342442" y="128012"/>
                  </a:lnTo>
                  <a:lnTo>
                    <a:pt x="303833" y="155492"/>
                  </a:lnTo>
                  <a:lnTo>
                    <a:pt x="266592" y="185646"/>
                  </a:lnTo>
                  <a:lnTo>
                    <a:pt x="230845" y="218476"/>
                  </a:lnTo>
                  <a:lnTo>
                    <a:pt x="197207" y="253464"/>
                  </a:lnTo>
                  <a:lnTo>
                    <a:pt x="166211" y="290008"/>
                  </a:lnTo>
                  <a:lnTo>
                    <a:pt x="137858" y="327980"/>
                  </a:lnTo>
                  <a:lnTo>
                    <a:pt x="112149" y="367253"/>
                  </a:lnTo>
                  <a:lnTo>
                    <a:pt x="89086" y="407700"/>
                  </a:lnTo>
                  <a:lnTo>
                    <a:pt x="68670" y="449194"/>
                  </a:lnTo>
                  <a:lnTo>
                    <a:pt x="50902" y="491608"/>
                  </a:lnTo>
                  <a:lnTo>
                    <a:pt x="35785" y="534815"/>
                  </a:lnTo>
                  <a:lnTo>
                    <a:pt x="23319" y="578687"/>
                  </a:lnTo>
                  <a:lnTo>
                    <a:pt x="13506" y="623098"/>
                  </a:lnTo>
                  <a:lnTo>
                    <a:pt x="6348" y="667921"/>
                  </a:lnTo>
                  <a:lnTo>
                    <a:pt x="1845" y="713028"/>
                  </a:lnTo>
                  <a:lnTo>
                    <a:pt x="0" y="758292"/>
                  </a:lnTo>
                  <a:lnTo>
                    <a:pt x="813" y="803586"/>
                  </a:lnTo>
                  <a:lnTo>
                    <a:pt x="4287" y="848784"/>
                  </a:lnTo>
                  <a:lnTo>
                    <a:pt x="10422" y="893758"/>
                  </a:lnTo>
                  <a:lnTo>
                    <a:pt x="19221" y="938381"/>
                  </a:lnTo>
                  <a:lnTo>
                    <a:pt x="30684" y="982526"/>
                  </a:lnTo>
                  <a:lnTo>
                    <a:pt x="44813" y="1026066"/>
                  </a:lnTo>
                  <a:lnTo>
                    <a:pt x="61610" y="1068874"/>
                  </a:lnTo>
                  <a:lnTo>
                    <a:pt x="81075" y="1110823"/>
                  </a:lnTo>
                  <a:lnTo>
                    <a:pt x="103211" y="1151785"/>
                  </a:lnTo>
                  <a:lnTo>
                    <a:pt x="128019" y="1191633"/>
                  </a:lnTo>
                  <a:lnTo>
                    <a:pt x="155501" y="1230242"/>
                  </a:lnTo>
                  <a:lnTo>
                    <a:pt x="185657" y="1267482"/>
                  </a:lnTo>
                  <a:lnTo>
                    <a:pt x="218489" y="1303228"/>
                  </a:lnTo>
                  <a:lnTo>
                    <a:pt x="253477" y="1336865"/>
                  </a:lnTo>
                  <a:lnTo>
                    <a:pt x="290021" y="1367862"/>
                  </a:lnTo>
                  <a:lnTo>
                    <a:pt x="327993" y="1396215"/>
                  </a:lnTo>
                  <a:lnTo>
                    <a:pt x="367266" y="1421924"/>
                  </a:lnTo>
                  <a:lnTo>
                    <a:pt x="407713" y="1444988"/>
                  </a:lnTo>
                  <a:lnTo>
                    <a:pt x="449207" y="1465404"/>
                  </a:lnTo>
                  <a:lnTo>
                    <a:pt x="491621" y="1483172"/>
                  </a:lnTo>
                  <a:lnTo>
                    <a:pt x="534828" y="1498290"/>
                  </a:lnTo>
                  <a:lnTo>
                    <a:pt x="578700" y="1510757"/>
                  </a:lnTo>
                  <a:lnTo>
                    <a:pt x="623111" y="1520570"/>
                  </a:lnTo>
                  <a:lnTo>
                    <a:pt x="667934" y="1527729"/>
                  </a:lnTo>
                  <a:lnTo>
                    <a:pt x="713041" y="1532232"/>
                  </a:lnTo>
                  <a:lnTo>
                    <a:pt x="758305" y="1534078"/>
                  </a:lnTo>
                  <a:lnTo>
                    <a:pt x="803600" y="1533266"/>
                  </a:lnTo>
                  <a:lnTo>
                    <a:pt x="848797" y="1529793"/>
                  </a:lnTo>
                  <a:lnTo>
                    <a:pt x="893771" y="1523658"/>
                  </a:lnTo>
                  <a:lnTo>
                    <a:pt x="938394" y="1514860"/>
                  </a:lnTo>
                  <a:lnTo>
                    <a:pt x="982540" y="1503397"/>
                  </a:lnTo>
                  <a:lnTo>
                    <a:pt x="1026079" y="1489268"/>
                  </a:lnTo>
                  <a:lnTo>
                    <a:pt x="1068887" y="1472472"/>
                  </a:lnTo>
                  <a:lnTo>
                    <a:pt x="1110836" y="1453007"/>
                  </a:lnTo>
                  <a:lnTo>
                    <a:pt x="1151798" y="1430871"/>
                  </a:lnTo>
                  <a:lnTo>
                    <a:pt x="1191646" y="1406064"/>
                  </a:lnTo>
                  <a:lnTo>
                    <a:pt x="1230255" y="1378582"/>
                  </a:lnTo>
                  <a:lnTo>
                    <a:pt x="1267495" y="1348427"/>
                  </a:lnTo>
                  <a:lnTo>
                    <a:pt x="1303241" y="1315594"/>
                  </a:lnTo>
                  <a:lnTo>
                    <a:pt x="1336879" y="1280605"/>
                  </a:lnTo>
                  <a:lnTo>
                    <a:pt x="1367874" y="1244060"/>
                  </a:lnTo>
                  <a:lnTo>
                    <a:pt x="1396228" y="1206088"/>
                  </a:lnTo>
                  <a:lnTo>
                    <a:pt x="1421937" y="1166814"/>
                  </a:lnTo>
                  <a:lnTo>
                    <a:pt x="1445000" y="1126367"/>
                  </a:lnTo>
                  <a:lnTo>
                    <a:pt x="1465416" y="1084873"/>
                  </a:lnTo>
                  <a:lnTo>
                    <a:pt x="1483184" y="1042459"/>
                  </a:lnTo>
                  <a:lnTo>
                    <a:pt x="1498301" y="999253"/>
                  </a:lnTo>
                  <a:lnTo>
                    <a:pt x="1510767" y="955381"/>
                  </a:lnTo>
                  <a:lnTo>
                    <a:pt x="1520580" y="910970"/>
                  </a:lnTo>
                  <a:lnTo>
                    <a:pt x="1527739" y="866148"/>
                  </a:lnTo>
                  <a:lnTo>
                    <a:pt x="1532242" y="821042"/>
                  </a:lnTo>
                  <a:lnTo>
                    <a:pt x="1534088" y="775778"/>
                  </a:lnTo>
                  <a:lnTo>
                    <a:pt x="1533274" y="730484"/>
                  </a:lnTo>
                  <a:lnTo>
                    <a:pt x="1529801" y="685287"/>
                  </a:lnTo>
                  <a:lnTo>
                    <a:pt x="1523666" y="640313"/>
                  </a:lnTo>
                  <a:lnTo>
                    <a:pt x="1514868" y="595691"/>
                  </a:lnTo>
                  <a:lnTo>
                    <a:pt x="1503406" y="551546"/>
                  </a:lnTo>
                  <a:lnTo>
                    <a:pt x="1489277" y="508007"/>
                  </a:lnTo>
                  <a:lnTo>
                    <a:pt x="1472481" y="465199"/>
                  </a:lnTo>
                  <a:lnTo>
                    <a:pt x="1453016" y="423251"/>
                  </a:lnTo>
                  <a:lnTo>
                    <a:pt x="1430881" y="382288"/>
                  </a:lnTo>
                  <a:lnTo>
                    <a:pt x="1406074" y="342439"/>
                  </a:lnTo>
                  <a:lnTo>
                    <a:pt x="1378594" y="303830"/>
                  </a:lnTo>
                  <a:lnTo>
                    <a:pt x="1348439" y="266589"/>
                  </a:lnTo>
                  <a:lnTo>
                    <a:pt x="1315607" y="230842"/>
                  </a:lnTo>
                  <a:lnTo>
                    <a:pt x="1280618" y="197205"/>
                  </a:lnTo>
                  <a:lnTo>
                    <a:pt x="1244073" y="166209"/>
                  </a:lnTo>
                  <a:lnTo>
                    <a:pt x="1206100" y="137856"/>
                  </a:lnTo>
                  <a:lnTo>
                    <a:pt x="1166827" y="112147"/>
                  </a:lnTo>
                  <a:lnTo>
                    <a:pt x="1126379" y="89084"/>
                  </a:lnTo>
                  <a:lnTo>
                    <a:pt x="1084885" y="68668"/>
                  </a:lnTo>
                  <a:lnTo>
                    <a:pt x="1042470" y="50901"/>
                  </a:lnTo>
                  <a:lnTo>
                    <a:pt x="999264" y="35784"/>
                  </a:lnTo>
                  <a:lnTo>
                    <a:pt x="955391" y="23318"/>
                  </a:lnTo>
                  <a:lnTo>
                    <a:pt x="910980" y="13506"/>
                  </a:lnTo>
                  <a:lnTo>
                    <a:pt x="866157" y="6347"/>
                  </a:lnTo>
                  <a:lnTo>
                    <a:pt x="821050" y="1845"/>
                  </a:lnTo>
                  <a:lnTo>
                    <a:pt x="775786" y="0"/>
                  </a:lnTo>
                  <a:close/>
                </a:path>
              </a:pathLst>
            </a:custGeom>
            <a:solidFill>
              <a:srgbClr val="E3D280"/>
            </a:solidFill>
          </p:spPr>
          <p:txBody>
            <a:bodyPr wrap="square" lIns="0" tIns="0" rIns="0" bIns="0" rtlCol="0"/>
            <a:lstStyle/>
            <a:p>
              <a:endParaRPr sz="372" dirty="0">
                <a:latin typeface="Arial" panose="020B0604020202020204" pitchFamily="34" charset="0"/>
              </a:endParaRPr>
            </a:p>
          </p:txBody>
        </p:sp>
        <p:sp>
          <p:nvSpPr>
            <p:cNvPr id="38" name="object 15">
              <a:extLst>
                <a:ext uri="{FF2B5EF4-FFF2-40B4-BE49-F238E27FC236}">
                  <a16:creationId xmlns:a16="http://schemas.microsoft.com/office/drawing/2014/main" id="{4C8BC9E6-1257-4EDD-8B1E-3736D78D5733}"/>
                </a:ext>
              </a:extLst>
            </p:cNvPr>
            <p:cNvSpPr/>
            <p:nvPr/>
          </p:nvSpPr>
          <p:spPr>
            <a:xfrm>
              <a:off x="6993636" y="1938889"/>
              <a:ext cx="1534160" cy="1534160"/>
            </a:xfrm>
            <a:custGeom>
              <a:avLst/>
              <a:gdLst/>
              <a:ahLst/>
              <a:cxnLst/>
              <a:rect l="l" t="t" r="r" b="b"/>
              <a:pathLst>
                <a:path w="1534159" h="1534160">
                  <a:moveTo>
                    <a:pt x="475234" y="57670"/>
                  </a:moveTo>
                  <a:lnTo>
                    <a:pt x="437235" y="74282"/>
                  </a:lnTo>
                  <a:lnTo>
                    <a:pt x="393192" y="97040"/>
                  </a:lnTo>
                  <a:lnTo>
                    <a:pt x="350367" y="122847"/>
                  </a:lnTo>
                  <a:lnTo>
                    <a:pt x="308940" y="151688"/>
                  </a:lnTo>
                  <a:lnTo>
                    <a:pt x="269049" y="183591"/>
                  </a:lnTo>
                  <a:lnTo>
                    <a:pt x="230835" y="218528"/>
                  </a:lnTo>
                  <a:lnTo>
                    <a:pt x="197205" y="253517"/>
                  </a:lnTo>
                  <a:lnTo>
                    <a:pt x="166204" y="290055"/>
                  </a:lnTo>
                  <a:lnTo>
                    <a:pt x="137858" y="328028"/>
                  </a:lnTo>
                  <a:lnTo>
                    <a:pt x="112153" y="367309"/>
                  </a:lnTo>
                  <a:lnTo>
                    <a:pt x="89090" y="407746"/>
                  </a:lnTo>
                  <a:lnTo>
                    <a:pt x="68668" y="449249"/>
                  </a:lnTo>
                  <a:lnTo>
                    <a:pt x="61252" y="466966"/>
                  </a:lnTo>
                  <a:lnTo>
                    <a:pt x="475234" y="57670"/>
                  </a:lnTo>
                  <a:close/>
                </a:path>
                <a:path w="1534159" h="1534160">
                  <a:moveTo>
                    <a:pt x="795934" y="939"/>
                  </a:moveTo>
                  <a:lnTo>
                    <a:pt x="718667" y="1511"/>
                  </a:lnTo>
                  <a:lnTo>
                    <a:pt x="4749" y="683983"/>
                  </a:lnTo>
                  <a:lnTo>
                    <a:pt x="0" y="758342"/>
                  </a:lnTo>
                  <a:lnTo>
                    <a:pt x="520" y="787336"/>
                  </a:lnTo>
                  <a:lnTo>
                    <a:pt x="795934" y="939"/>
                  </a:lnTo>
                  <a:close/>
                </a:path>
                <a:path w="1534159" h="1534160">
                  <a:moveTo>
                    <a:pt x="1017625" y="42087"/>
                  </a:moveTo>
                  <a:lnTo>
                    <a:pt x="1012444" y="40144"/>
                  </a:lnTo>
                  <a:lnTo>
                    <a:pt x="964374" y="25704"/>
                  </a:lnTo>
                  <a:lnTo>
                    <a:pt x="939660" y="20002"/>
                  </a:lnTo>
                  <a:lnTo>
                    <a:pt x="17830" y="931379"/>
                  </a:lnTo>
                  <a:lnTo>
                    <a:pt x="19215" y="938428"/>
                  </a:lnTo>
                  <a:lnTo>
                    <a:pt x="30670" y="982573"/>
                  </a:lnTo>
                  <a:lnTo>
                    <a:pt x="39344" y="1009281"/>
                  </a:lnTo>
                  <a:lnTo>
                    <a:pt x="1017625" y="42087"/>
                  </a:lnTo>
                  <a:close/>
                </a:path>
                <a:path w="1534159" h="1534160">
                  <a:moveTo>
                    <a:pt x="1193012" y="129019"/>
                  </a:moveTo>
                  <a:lnTo>
                    <a:pt x="1150861" y="102704"/>
                  </a:lnTo>
                  <a:lnTo>
                    <a:pt x="1130388" y="91770"/>
                  </a:lnTo>
                  <a:lnTo>
                    <a:pt x="87515" y="1122807"/>
                  </a:lnTo>
                  <a:lnTo>
                    <a:pt x="103200" y="1151839"/>
                  </a:lnTo>
                  <a:lnTo>
                    <a:pt x="124256" y="1185659"/>
                  </a:lnTo>
                  <a:lnTo>
                    <a:pt x="1193012" y="129019"/>
                  </a:lnTo>
                  <a:close/>
                </a:path>
                <a:path w="1534159" h="1534160">
                  <a:moveTo>
                    <a:pt x="1333538" y="250418"/>
                  </a:moveTo>
                  <a:lnTo>
                    <a:pt x="1315605" y="230898"/>
                  </a:lnTo>
                  <a:lnTo>
                    <a:pt x="1283766" y="200469"/>
                  </a:lnTo>
                  <a:lnTo>
                    <a:pt x="194602" y="1277289"/>
                  </a:lnTo>
                  <a:lnTo>
                    <a:pt x="218478" y="1303274"/>
                  </a:lnTo>
                  <a:lnTo>
                    <a:pt x="243890" y="1327721"/>
                  </a:lnTo>
                  <a:lnTo>
                    <a:pt x="1333538" y="250418"/>
                  </a:lnTo>
                  <a:close/>
                </a:path>
                <a:path w="1534159" h="1534160">
                  <a:moveTo>
                    <a:pt x="1442212" y="403313"/>
                  </a:moveTo>
                  <a:lnTo>
                    <a:pt x="1430870" y="382346"/>
                  </a:lnTo>
                  <a:lnTo>
                    <a:pt x="1406067" y="342493"/>
                  </a:lnTo>
                  <a:lnTo>
                    <a:pt x="1404975" y="340956"/>
                  </a:lnTo>
                  <a:lnTo>
                    <a:pt x="333743" y="1400035"/>
                  </a:lnTo>
                  <a:lnTo>
                    <a:pt x="367258" y="1421980"/>
                  </a:lnTo>
                  <a:lnTo>
                    <a:pt x="395554" y="1438109"/>
                  </a:lnTo>
                  <a:lnTo>
                    <a:pt x="1442212" y="403313"/>
                  </a:lnTo>
                  <a:close/>
                </a:path>
                <a:path w="1534159" h="1534160">
                  <a:moveTo>
                    <a:pt x="1481658" y="1046137"/>
                  </a:moveTo>
                  <a:lnTo>
                    <a:pt x="1038212" y="1484553"/>
                  </a:lnTo>
                  <a:lnTo>
                    <a:pt x="1068882" y="1472514"/>
                  </a:lnTo>
                  <a:lnTo>
                    <a:pt x="1110818" y="1453057"/>
                  </a:lnTo>
                  <a:lnTo>
                    <a:pt x="1151788" y="1430921"/>
                  </a:lnTo>
                  <a:lnTo>
                    <a:pt x="1191628" y="1406105"/>
                  </a:lnTo>
                  <a:lnTo>
                    <a:pt x="1230236" y="1378635"/>
                  </a:lnTo>
                  <a:lnTo>
                    <a:pt x="1267485" y="1348473"/>
                  </a:lnTo>
                  <a:lnTo>
                    <a:pt x="1303223" y="1315643"/>
                  </a:lnTo>
                  <a:lnTo>
                    <a:pt x="1336865" y="1280655"/>
                  </a:lnTo>
                  <a:lnTo>
                    <a:pt x="1367866" y="1244117"/>
                  </a:lnTo>
                  <a:lnTo>
                    <a:pt x="1396212" y="1206144"/>
                  </a:lnTo>
                  <a:lnTo>
                    <a:pt x="1421930" y="1166863"/>
                  </a:lnTo>
                  <a:lnTo>
                    <a:pt x="1444993" y="1126426"/>
                  </a:lnTo>
                  <a:lnTo>
                    <a:pt x="1465402" y="1084922"/>
                  </a:lnTo>
                  <a:lnTo>
                    <a:pt x="1481658" y="1046137"/>
                  </a:lnTo>
                  <a:close/>
                </a:path>
                <a:path w="1534159" h="1534160">
                  <a:moveTo>
                    <a:pt x="1514055" y="592620"/>
                  </a:moveTo>
                  <a:lnTo>
                    <a:pt x="1503400" y="551599"/>
                  </a:lnTo>
                  <a:lnTo>
                    <a:pt x="1491703" y="515556"/>
                  </a:lnTo>
                  <a:lnTo>
                    <a:pt x="507352" y="1488732"/>
                  </a:lnTo>
                  <a:lnTo>
                    <a:pt x="534822" y="1498346"/>
                  </a:lnTo>
                  <a:lnTo>
                    <a:pt x="578688" y="1510804"/>
                  </a:lnTo>
                  <a:lnTo>
                    <a:pt x="584123" y="1512011"/>
                  </a:lnTo>
                  <a:lnTo>
                    <a:pt x="1514055" y="592620"/>
                  </a:lnTo>
                  <a:close/>
                </a:path>
                <a:path w="1534159" h="1534160">
                  <a:moveTo>
                    <a:pt x="1534083" y="775830"/>
                  </a:moveTo>
                  <a:lnTo>
                    <a:pt x="1533347" y="734720"/>
                  </a:lnTo>
                  <a:lnTo>
                    <a:pt x="726084" y="1532813"/>
                  </a:lnTo>
                  <a:lnTo>
                    <a:pt x="758291" y="1534121"/>
                  </a:lnTo>
                  <a:lnTo>
                    <a:pt x="803592" y="1533309"/>
                  </a:lnTo>
                  <a:lnTo>
                    <a:pt x="1530692" y="836498"/>
                  </a:lnTo>
                  <a:lnTo>
                    <a:pt x="1534083" y="775830"/>
                  </a:lnTo>
                  <a:close/>
                </a:path>
              </a:pathLst>
            </a:custGeom>
            <a:solidFill>
              <a:srgbClr val="FFFFFF"/>
            </a:solidFill>
          </p:spPr>
          <p:txBody>
            <a:bodyPr wrap="square" lIns="0" tIns="0" rIns="0" bIns="0" rtlCol="0"/>
            <a:lstStyle/>
            <a:p>
              <a:endParaRPr sz="372" dirty="0">
                <a:latin typeface="Arial" panose="020B0604020202020204" pitchFamily="34" charset="0"/>
              </a:endParaRPr>
            </a:p>
          </p:txBody>
        </p:sp>
        <p:sp>
          <p:nvSpPr>
            <p:cNvPr id="40" name="object 17">
              <a:extLst>
                <a:ext uri="{FF2B5EF4-FFF2-40B4-BE49-F238E27FC236}">
                  <a16:creationId xmlns:a16="http://schemas.microsoft.com/office/drawing/2014/main" id="{0B49D56B-8F66-475D-8B71-4412AAE30F56}"/>
                </a:ext>
              </a:extLst>
            </p:cNvPr>
            <p:cNvSpPr/>
            <p:nvPr/>
          </p:nvSpPr>
          <p:spPr>
            <a:xfrm>
              <a:off x="17974154" y="9713375"/>
              <a:ext cx="183515" cy="279400"/>
            </a:xfrm>
            <a:custGeom>
              <a:avLst/>
              <a:gdLst/>
              <a:ahLst/>
              <a:cxnLst/>
              <a:rect l="l" t="t" r="r" b="b"/>
              <a:pathLst>
                <a:path w="183515" h="279400">
                  <a:moveTo>
                    <a:pt x="88667" y="0"/>
                  </a:moveTo>
                  <a:lnTo>
                    <a:pt x="49380" y="0"/>
                  </a:lnTo>
                  <a:lnTo>
                    <a:pt x="48982" y="345"/>
                  </a:lnTo>
                  <a:lnTo>
                    <a:pt x="41056" y="57286"/>
                  </a:lnTo>
                  <a:lnTo>
                    <a:pt x="40742" y="57610"/>
                  </a:lnTo>
                  <a:lnTo>
                    <a:pt x="335" y="64594"/>
                  </a:lnTo>
                  <a:lnTo>
                    <a:pt x="0" y="64992"/>
                  </a:lnTo>
                  <a:lnTo>
                    <a:pt x="0" y="99651"/>
                  </a:lnTo>
                  <a:lnTo>
                    <a:pt x="429" y="100080"/>
                  </a:lnTo>
                  <a:lnTo>
                    <a:pt x="40595" y="100080"/>
                  </a:lnTo>
                  <a:lnTo>
                    <a:pt x="41014" y="100499"/>
                  </a:lnTo>
                  <a:lnTo>
                    <a:pt x="41014" y="197648"/>
                  </a:lnTo>
                  <a:lnTo>
                    <a:pt x="47377" y="236350"/>
                  </a:lnTo>
                  <a:lnTo>
                    <a:pt x="65052" y="261475"/>
                  </a:lnTo>
                  <a:lnTo>
                    <a:pt x="91920" y="275057"/>
                  </a:lnTo>
                  <a:lnTo>
                    <a:pt x="125860" y="279132"/>
                  </a:lnTo>
                  <a:lnTo>
                    <a:pt x="141805" y="278567"/>
                  </a:lnTo>
                  <a:lnTo>
                    <a:pt x="156716" y="276868"/>
                  </a:lnTo>
                  <a:lnTo>
                    <a:pt x="170424" y="274035"/>
                  </a:lnTo>
                  <a:lnTo>
                    <a:pt x="183125" y="269928"/>
                  </a:lnTo>
                  <a:lnTo>
                    <a:pt x="183366" y="269572"/>
                  </a:lnTo>
                  <a:lnTo>
                    <a:pt x="183366" y="228013"/>
                  </a:lnTo>
                  <a:lnTo>
                    <a:pt x="182748" y="227563"/>
                  </a:lnTo>
                  <a:lnTo>
                    <a:pt x="170424" y="231315"/>
                  </a:lnTo>
                  <a:lnTo>
                    <a:pt x="156551" y="234111"/>
                  </a:lnTo>
                  <a:lnTo>
                    <a:pt x="141400" y="235956"/>
                  </a:lnTo>
                  <a:lnTo>
                    <a:pt x="125860" y="236621"/>
                  </a:lnTo>
                  <a:lnTo>
                    <a:pt x="110768" y="234711"/>
                  </a:lnTo>
                  <a:lnTo>
                    <a:pt x="99169" y="228317"/>
                  </a:lnTo>
                  <a:lnTo>
                    <a:pt x="91725" y="216442"/>
                  </a:lnTo>
                  <a:lnTo>
                    <a:pt x="89096" y="198088"/>
                  </a:lnTo>
                  <a:lnTo>
                    <a:pt x="89096" y="100499"/>
                  </a:lnTo>
                  <a:lnTo>
                    <a:pt x="89515" y="100080"/>
                  </a:lnTo>
                  <a:lnTo>
                    <a:pt x="174455" y="100080"/>
                  </a:lnTo>
                  <a:lnTo>
                    <a:pt x="174884" y="99651"/>
                  </a:lnTo>
                  <a:lnTo>
                    <a:pt x="174884" y="57987"/>
                  </a:lnTo>
                  <a:lnTo>
                    <a:pt x="174455" y="57568"/>
                  </a:lnTo>
                  <a:lnTo>
                    <a:pt x="89515" y="57568"/>
                  </a:lnTo>
                  <a:lnTo>
                    <a:pt x="89096" y="57139"/>
                  </a:lnTo>
                  <a:lnTo>
                    <a:pt x="89096" y="418"/>
                  </a:lnTo>
                  <a:lnTo>
                    <a:pt x="88667" y="0"/>
                  </a:lnTo>
                  <a:close/>
                </a:path>
              </a:pathLst>
            </a:custGeom>
            <a:solidFill>
              <a:srgbClr val="000000"/>
            </a:solidFill>
          </p:spPr>
          <p:txBody>
            <a:bodyPr wrap="square" lIns="0" tIns="0" rIns="0" bIns="0" rtlCol="0"/>
            <a:lstStyle/>
            <a:p>
              <a:endParaRPr sz="372" dirty="0">
                <a:latin typeface="Arial" panose="020B0604020202020204" pitchFamily="34" charset="0"/>
              </a:endParaRPr>
            </a:p>
          </p:txBody>
        </p:sp>
        <p:pic>
          <p:nvPicPr>
            <p:cNvPr id="41" name="object 18">
              <a:extLst>
                <a:ext uri="{FF2B5EF4-FFF2-40B4-BE49-F238E27FC236}">
                  <a16:creationId xmlns:a16="http://schemas.microsoft.com/office/drawing/2014/main" id="{7292A70C-A48F-4456-AC57-1FACA56BAF19}"/>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7723537" y="9764454"/>
              <a:ext cx="215417" cy="228055"/>
            </a:xfrm>
            <a:prstGeom prst="rect">
              <a:avLst/>
            </a:prstGeom>
          </p:spPr>
        </p:pic>
        <p:pic>
          <p:nvPicPr>
            <p:cNvPr id="42" name="object 19">
              <a:extLst>
                <a:ext uri="{FF2B5EF4-FFF2-40B4-BE49-F238E27FC236}">
                  <a16:creationId xmlns:a16="http://schemas.microsoft.com/office/drawing/2014/main" id="{37EAC2D8-8849-4A62-B919-3701C8FB720C}"/>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18186454" y="9764457"/>
              <a:ext cx="204569" cy="228055"/>
            </a:xfrm>
            <a:prstGeom prst="rect">
              <a:avLst/>
            </a:prstGeom>
          </p:spPr>
        </p:pic>
        <p:pic>
          <p:nvPicPr>
            <p:cNvPr id="43" name="object 20">
              <a:extLst>
                <a:ext uri="{FF2B5EF4-FFF2-40B4-BE49-F238E27FC236}">
                  <a16:creationId xmlns:a16="http://schemas.microsoft.com/office/drawing/2014/main" id="{0D6D8559-4AB6-4D7B-B061-E97B7A12BC88}"/>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18813146" y="9764459"/>
              <a:ext cx="215407" cy="228045"/>
            </a:xfrm>
            <a:prstGeom prst="rect">
              <a:avLst/>
            </a:prstGeom>
          </p:spPr>
        </p:pic>
        <p:sp>
          <p:nvSpPr>
            <p:cNvPr id="44" name="object 21">
              <a:extLst>
                <a:ext uri="{FF2B5EF4-FFF2-40B4-BE49-F238E27FC236}">
                  <a16:creationId xmlns:a16="http://schemas.microsoft.com/office/drawing/2014/main" id="{C806561D-AB60-4FBB-9962-4C1E3B14EF03}"/>
                </a:ext>
              </a:extLst>
            </p:cNvPr>
            <p:cNvSpPr/>
            <p:nvPr/>
          </p:nvSpPr>
          <p:spPr>
            <a:xfrm>
              <a:off x="17471416" y="9639687"/>
              <a:ext cx="1822450" cy="768350"/>
            </a:xfrm>
            <a:custGeom>
              <a:avLst/>
              <a:gdLst/>
              <a:ahLst/>
              <a:cxnLst/>
              <a:rect l="l" t="t" r="r" b="b"/>
              <a:pathLst>
                <a:path w="1822450" h="768350">
                  <a:moveTo>
                    <a:pt x="215417" y="151892"/>
                  </a:moveTo>
                  <a:lnTo>
                    <a:pt x="215290" y="131572"/>
                  </a:lnTo>
                  <a:lnTo>
                    <a:pt x="214985" y="131267"/>
                  </a:lnTo>
                  <a:lnTo>
                    <a:pt x="167754" y="131267"/>
                  </a:lnTo>
                  <a:lnTo>
                    <a:pt x="167449" y="131572"/>
                  </a:lnTo>
                  <a:lnTo>
                    <a:pt x="167335" y="151536"/>
                  </a:lnTo>
                  <a:lnTo>
                    <a:pt x="167335" y="220433"/>
                  </a:lnTo>
                  <a:lnTo>
                    <a:pt x="167335" y="260489"/>
                  </a:lnTo>
                  <a:lnTo>
                    <a:pt x="151676" y="299796"/>
                  </a:lnTo>
                  <a:lnTo>
                    <a:pt x="107467" y="309880"/>
                  </a:lnTo>
                  <a:lnTo>
                    <a:pt x="77584" y="306501"/>
                  </a:lnTo>
                  <a:lnTo>
                    <a:pt x="59626" y="296481"/>
                  </a:lnTo>
                  <a:lnTo>
                    <a:pt x="50863" y="279984"/>
                  </a:lnTo>
                  <a:lnTo>
                    <a:pt x="48641" y="258064"/>
                  </a:lnTo>
                  <a:lnTo>
                    <a:pt x="48552" y="220433"/>
                  </a:lnTo>
                  <a:lnTo>
                    <a:pt x="50990" y="197561"/>
                  </a:lnTo>
                  <a:lnTo>
                    <a:pt x="59982" y="180911"/>
                  </a:lnTo>
                  <a:lnTo>
                    <a:pt x="77978" y="170726"/>
                  </a:lnTo>
                  <a:lnTo>
                    <a:pt x="107467" y="167284"/>
                  </a:lnTo>
                  <a:lnTo>
                    <a:pt x="137299" y="170726"/>
                  </a:lnTo>
                  <a:lnTo>
                    <a:pt x="155600" y="180911"/>
                  </a:lnTo>
                  <a:lnTo>
                    <a:pt x="164807" y="197561"/>
                  </a:lnTo>
                  <a:lnTo>
                    <a:pt x="167335" y="220433"/>
                  </a:lnTo>
                  <a:lnTo>
                    <a:pt x="167335" y="151536"/>
                  </a:lnTo>
                  <a:lnTo>
                    <a:pt x="166192" y="151892"/>
                  </a:lnTo>
                  <a:lnTo>
                    <a:pt x="165633" y="151155"/>
                  </a:lnTo>
                  <a:lnTo>
                    <a:pt x="154863" y="140157"/>
                  </a:lnTo>
                  <a:lnTo>
                    <a:pt x="140360" y="131851"/>
                  </a:lnTo>
                  <a:lnTo>
                    <a:pt x="121716" y="126606"/>
                  </a:lnTo>
                  <a:lnTo>
                    <a:pt x="98501" y="124777"/>
                  </a:lnTo>
                  <a:lnTo>
                    <a:pt x="91732" y="124904"/>
                  </a:lnTo>
                  <a:lnTo>
                    <a:pt x="54152" y="131394"/>
                  </a:lnTo>
                  <a:lnTo>
                    <a:pt x="53733" y="131572"/>
                  </a:lnTo>
                  <a:lnTo>
                    <a:pt x="50901" y="132600"/>
                  </a:lnTo>
                  <a:lnTo>
                    <a:pt x="9347" y="170256"/>
                  </a:lnTo>
                  <a:lnTo>
                    <a:pt x="0" y="218198"/>
                  </a:lnTo>
                  <a:lnTo>
                    <a:pt x="0" y="258064"/>
                  </a:lnTo>
                  <a:lnTo>
                    <a:pt x="6781" y="300151"/>
                  </a:lnTo>
                  <a:lnTo>
                    <a:pt x="27101" y="329692"/>
                  </a:lnTo>
                  <a:lnTo>
                    <a:pt x="60845" y="347116"/>
                  </a:lnTo>
                  <a:lnTo>
                    <a:pt x="107937" y="352831"/>
                  </a:lnTo>
                  <a:lnTo>
                    <a:pt x="124536" y="352120"/>
                  </a:lnTo>
                  <a:lnTo>
                    <a:pt x="140081" y="350037"/>
                  </a:lnTo>
                  <a:lnTo>
                    <a:pt x="154406" y="346557"/>
                  </a:lnTo>
                  <a:lnTo>
                    <a:pt x="167335" y="341731"/>
                  </a:lnTo>
                  <a:lnTo>
                    <a:pt x="164579" y="352831"/>
                  </a:lnTo>
                  <a:lnTo>
                    <a:pt x="134518" y="395554"/>
                  </a:lnTo>
                  <a:lnTo>
                    <a:pt x="93332" y="410324"/>
                  </a:lnTo>
                  <a:lnTo>
                    <a:pt x="67792" y="411162"/>
                  </a:lnTo>
                  <a:lnTo>
                    <a:pt x="39065" y="407606"/>
                  </a:lnTo>
                  <a:lnTo>
                    <a:pt x="38265" y="407492"/>
                  </a:lnTo>
                  <a:lnTo>
                    <a:pt x="37820" y="407619"/>
                  </a:lnTo>
                  <a:lnTo>
                    <a:pt x="37642" y="408432"/>
                  </a:lnTo>
                  <a:lnTo>
                    <a:pt x="28879" y="453504"/>
                  </a:lnTo>
                  <a:lnTo>
                    <a:pt x="29311" y="453961"/>
                  </a:lnTo>
                  <a:lnTo>
                    <a:pt x="41706" y="456057"/>
                  </a:lnTo>
                  <a:lnTo>
                    <a:pt x="53517" y="457542"/>
                  </a:lnTo>
                  <a:lnTo>
                    <a:pt x="64998" y="458419"/>
                  </a:lnTo>
                  <a:lnTo>
                    <a:pt x="76149" y="458724"/>
                  </a:lnTo>
                  <a:lnTo>
                    <a:pt x="100101" y="457212"/>
                  </a:lnTo>
                  <a:lnTo>
                    <a:pt x="122275" y="452704"/>
                  </a:lnTo>
                  <a:lnTo>
                    <a:pt x="142659" y="445185"/>
                  </a:lnTo>
                  <a:lnTo>
                    <a:pt x="161188" y="434682"/>
                  </a:lnTo>
                  <a:lnTo>
                    <a:pt x="186778" y="411162"/>
                  </a:lnTo>
                  <a:lnTo>
                    <a:pt x="187553" y="410464"/>
                  </a:lnTo>
                  <a:lnTo>
                    <a:pt x="203454" y="385749"/>
                  </a:lnTo>
                  <a:lnTo>
                    <a:pt x="211315" y="366191"/>
                  </a:lnTo>
                  <a:lnTo>
                    <a:pt x="213575" y="357441"/>
                  </a:lnTo>
                  <a:lnTo>
                    <a:pt x="215417" y="345325"/>
                  </a:lnTo>
                  <a:lnTo>
                    <a:pt x="215417" y="341731"/>
                  </a:lnTo>
                  <a:lnTo>
                    <a:pt x="215417" y="309880"/>
                  </a:lnTo>
                  <a:lnTo>
                    <a:pt x="215417" y="167284"/>
                  </a:lnTo>
                  <a:lnTo>
                    <a:pt x="215417" y="151892"/>
                  </a:lnTo>
                  <a:close/>
                </a:path>
                <a:path w="1822450" h="768350">
                  <a:moveTo>
                    <a:pt x="1296543" y="717118"/>
                  </a:moveTo>
                  <a:lnTo>
                    <a:pt x="1295920" y="716661"/>
                  </a:lnTo>
                  <a:lnTo>
                    <a:pt x="1283601" y="720420"/>
                  </a:lnTo>
                  <a:lnTo>
                    <a:pt x="1269733" y="723214"/>
                  </a:lnTo>
                  <a:lnTo>
                    <a:pt x="1254582" y="725055"/>
                  </a:lnTo>
                  <a:lnTo>
                    <a:pt x="1239050" y="725716"/>
                  </a:lnTo>
                  <a:lnTo>
                    <a:pt x="1223949" y="723811"/>
                  </a:lnTo>
                  <a:lnTo>
                    <a:pt x="1212354" y="717423"/>
                  </a:lnTo>
                  <a:lnTo>
                    <a:pt x="1204899" y="705548"/>
                  </a:lnTo>
                  <a:lnTo>
                    <a:pt x="1202270" y="687184"/>
                  </a:lnTo>
                  <a:lnTo>
                    <a:pt x="1202270" y="589610"/>
                  </a:lnTo>
                  <a:lnTo>
                    <a:pt x="1202702" y="589178"/>
                  </a:lnTo>
                  <a:lnTo>
                    <a:pt x="1287640" y="589178"/>
                  </a:lnTo>
                  <a:lnTo>
                    <a:pt x="1288059" y="588746"/>
                  </a:lnTo>
                  <a:lnTo>
                    <a:pt x="1288059" y="547090"/>
                  </a:lnTo>
                  <a:lnTo>
                    <a:pt x="1287640" y="546671"/>
                  </a:lnTo>
                  <a:lnTo>
                    <a:pt x="1202702" y="546671"/>
                  </a:lnTo>
                  <a:lnTo>
                    <a:pt x="1202270" y="546252"/>
                  </a:lnTo>
                  <a:lnTo>
                    <a:pt x="1202270" y="489534"/>
                  </a:lnTo>
                  <a:lnTo>
                    <a:pt x="1201851" y="489102"/>
                  </a:lnTo>
                  <a:lnTo>
                    <a:pt x="1162558" y="489102"/>
                  </a:lnTo>
                  <a:lnTo>
                    <a:pt x="1162164" y="489445"/>
                  </a:lnTo>
                  <a:lnTo>
                    <a:pt x="1154239" y="546392"/>
                  </a:lnTo>
                  <a:lnTo>
                    <a:pt x="1153922" y="546722"/>
                  </a:lnTo>
                  <a:lnTo>
                    <a:pt x="1113510" y="553694"/>
                  </a:lnTo>
                  <a:lnTo>
                    <a:pt x="1113180" y="554088"/>
                  </a:lnTo>
                  <a:lnTo>
                    <a:pt x="1113180" y="588746"/>
                  </a:lnTo>
                  <a:lnTo>
                    <a:pt x="1113612" y="589178"/>
                  </a:lnTo>
                  <a:lnTo>
                    <a:pt x="1153769" y="589178"/>
                  </a:lnTo>
                  <a:lnTo>
                    <a:pt x="1154201" y="589610"/>
                  </a:lnTo>
                  <a:lnTo>
                    <a:pt x="1154201" y="686765"/>
                  </a:lnTo>
                  <a:lnTo>
                    <a:pt x="1160564" y="725449"/>
                  </a:lnTo>
                  <a:lnTo>
                    <a:pt x="1178242" y="750582"/>
                  </a:lnTo>
                  <a:lnTo>
                    <a:pt x="1205103" y="764159"/>
                  </a:lnTo>
                  <a:lnTo>
                    <a:pt x="1239050" y="768235"/>
                  </a:lnTo>
                  <a:lnTo>
                    <a:pt x="1254988" y="767664"/>
                  </a:lnTo>
                  <a:lnTo>
                    <a:pt x="1269898" y="765975"/>
                  </a:lnTo>
                  <a:lnTo>
                    <a:pt x="1283601" y="763130"/>
                  </a:lnTo>
                  <a:lnTo>
                    <a:pt x="1296314" y="759028"/>
                  </a:lnTo>
                  <a:lnTo>
                    <a:pt x="1296543" y="758672"/>
                  </a:lnTo>
                  <a:lnTo>
                    <a:pt x="1296543" y="717118"/>
                  </a:lnTo>
                  <a:close/>
                </a:path>
                <a:path w="1822450" h="768350">
                  <a:moveTo>
                    <a:pt x="1822094" y="131775"/>
                  </a:moveTo>
                  <a:lnTo>
                    <a:pt x="1821688" y="131267"/>
                  </a:lnTo>
                  <a:lnTo>
                    <a:pt x="1773097" y="131267"/>
                  </a:lnTo>
                  <a:lnTo>
                    <a:pt x="1772729" y="131559"/>
                  </a:lnTo>
                  <a:lnTo>
                    <a:pt x="1768487" y="148793"/>
                  </a:lnTo>
                  <a:lnTo>
                    <a:pt x="1732737" y="292163"/>
                  </a:lnTo>
                  <a:lnTo>
                    <a:pt x="1728749" y="303403"/>
                  </a:lnTo>
                  <a:lnTo>
                    <a:pt x="1723783" y="309994"/>
                  </a:lnTo>
                  <a:lnTo>
                    <a:pt x="1717763" y="313093"/>
                  </a:lnTo>
                  <a:lnTo>
                    <a:pt x="1710588" y="313867"/>
                  </a:lnTo>
                  <a:lnTo>
                    <a:pt x="1701304" y="313093"/>
                  </a:lnTo>
                  <a:lnTo>
                    <a:pt x="1694319" y="309994"/>
                  </a:lnTo>
                  <a:lnTo>
                    <a:pt x="1689100" y="303403"/>
                  </a:lnTo>
                  <a:lnTo>
                    <a:pt x="1685124" y="292163"/>
                  </a:lnTo>
                  <a:lnTo>
                    <a:pt x="1673313" y="245808"/>
                  </a:lnTo>
                  <a:lnTo>
                    <a:pt x="1666011" y="217347"/>
                  </a:lnTo>
                  <a:lnTo>
                    <a:pt x="1652790" y="167284"/>
                  </a:lnTo>
                  <a:lnTo>
                    <a:pt x="1624025" y="95846"/>
                  </a:lnTo>
                  <a:lnTo>
                    <a:pt x="1596009" y="59182"/>
                  </a:lnTo>
                  <a:lnTo>
                    <a:pt x="1581632" y="47625"/>
                  </a:lnTo>
                  <a:lnTo>
                    <a:pt x="1557185" y="27965"/>
                  </a:lnTo>
                  <a:lnTo>
                    <a:pt x="1506258" y="6718"/>
                  </a:lnTo>
                  <a:lnTo>
                    <a:pt x="1441945" y="0"/>
                  </a:lnTo>
                  <a:lnTo>
                    <a:pt x="1375816" y="11341"/>
                  </a:lnTo>
                  <a:lnTo>
                    <a:pt x="1327873" y="37096"/>
                  </a:lnTo>
                  <a:lnTo>
                    <a:pt x="1295209" y="71412"/>
                  </a:lnTo>
                  <a:lnTo>
                    <a:pt x="1274927" y="108458"/>
                  </a:lnTo>
                  <a:lnTo>
                    <a:pt x="1259890" y="167284"/>
                  </a:lnTo>
                  <a:lnTo>
                    <a:pt x="1241323" y="291719"/>
                  </a:lnTo>
                  <a:lnTo>
                    <a:pt x="1238707" y="302399"/>
                  </a:lnTo>
                  <a:lnTo>
                    <a:pt x="1234897" y="309041"/>
                  </a:lnTo>
                  <a:lnTo>
                    <a:pt x="1229588" y="312458"/>
                  </a:lnTo>
                  <a:lnTo>
                    <a:pt x="1222463" y="313410"/>
                  </a:lnTo>
                  <a:lnTo>
                    <a:pt x="1215148" y="312458"/>
                  </a:lnTo>
                  <a:lnTo>
                    <a:pt x="1209852" y="309041"/>
                  </a:lnTo>
                  <a:lnTo>
                    <a:pt x="1206157" y="302399"/>
                  </a:lnTo>
                  <a:lnTo>
                    <a:pt x="1203617" y="291719"/>
                  </a:lnTo>
                  <a:lnTo>
                    <a:pt x="1185227" y="168173"/>
                  </a:lnTo>
                  <a:lnTo>
                    <a:pt x="1184008" y="163741"/>
                  </a:lnTo>
                  <a:lnTo>
                    <a:pt x="1179461" y="147193"/>
                  </a:lnTo>
                  <a:lnTo>
                    <a:pt x="1169555" y="133858"/>
                  </a:lnTo>
                  <a:lnTo>
                    <a:pt x="1154861" y="126822"/>
                  </a:lnTo>
                  <a:lnTo>
                    <a:pt x="1134783" y="124777"/>
                  </a:lnTo>
                  <a:lnTo>
                    <a:pt x="1113726" y="127190"/>
                  </a:lnTo>
                  <a:lnTo>
                    <a:pt x="1099210" y="134848"/>
                  </a:lnTo>
                  <a:lnTo>
                    <a:pt x="1089977" y="148310"/>
                  </a:lnTo>
                  <a:lnTo>
                    <a:pt x="1084821" y="168173"/>
                  </a:lnTo>
                  <a:lnTo>
                    <a:pt x="1066444" y="291719"/>
                  </a:lnTo>
                  <a:lnTo>
                    <a:pt x="1063828" y="302399"/>
                  </a:lnTo>
                  <a:lnTo>
                    <a:pt x="1060018" y="309041"/>
                  </a:lnTo>
                  <a:lnTo>
                    <a:pt x="1054709" y="312458"/>
                  </a:lnTo>
                  <a:lnTo>
                    <a:pt x="1047584" y="313410"/>
                  </a:lnTo>
                  <a:lnTo>
                    <a:pt x="1040257" y="312458"/>
                  </a:lnTo>
                  <a:lnTo>
                    <a:pt x="1034973" y="309041"/>
                  </a:lnTo>
                  <a:lnTo>
                    <a:pt x="1031278" y="302399"/>
                  </a:lnTo>
                  <a:lnTo>
                    <a:pt x="1028738" y="291719"/>
                  </a:lnTo>
                  <a:lnTo>
                    <a:pt x="1003808" y="131597"/>
                  </a:lnTo>
                  <a:lnTo>
                    <a:pt x="1003414" y="131267"/>
                  </a:lnTo>
                  <a:lnTo>
                    <a:pt x="954786" y="131267"/>
                  </a:lnTo>
                  <a:lnTo>
                    <a:pt x="954532" y="131559"/>
                  </a:lnTo>
                  <a:lnTo>
                    <a:pt x="954417" y="132219"/>
                  </a:lnTo>
                  <a:lnTo>
                    <a:pt x="980655" y="293928"/>
                  </a:lnTo>
                  <a:lnTo>
                    <a:pt x="987005" y="319392"/>
                  </a:lnTo>
                  <a:lnTo>
                    <a:pt x="998562" y="337832"/>
                  </a:lnTo>
                  <a:lnTo>
                    <a:pt x="1017905" y="349046"/>
                  </a:lnTo>
                  <a:lnTo>
                    <a:pt x="1047584" y="352831"/>
                  </a:lnTo>
                  <a:lnTo>
                    <a:pt x="1074039" y="348919"/>
                  </a:lnTo>
                  <a:lnTo>
                    <a:pt x="1101674" y="319011"/>
                  </a:lnTo>
                  <a:lnTo>
                    <a:pt x="1123480" y="182346"/>
                  </a:lnTo>
                  <a:lnTo>
                    <a:pt x="1125842" y="167284"/>
                  </a:lnTo>
                  <a:lnTo>
                    <a:pt x="1127721" y="163741"/>
                  </a:lnTo>
                  <a:lnTo>
                    <a:pt x="1142339" y="163741"/>
                  </a:lnTo>
                  <a:lnTo>
                    <a:pt x="1144206" y="167297"/>
                  </a:lnTo>
                  <a:lnTo>
                    <a:pt x="1146581" y="182346"/>
                  </a:lnTo>
                  <a:lnTo>
                    <a:pt x="1162138" y="293928"/>
                  </a:lnTo>
                  <a:lnTo>
                    <a:pt x="1167980" y="319011"/>
                  </a:lnTo>
                  <a:lnTo>
                    <a:pt x="1178509" y="337489"/>
                  </a:lnTo>
                  <a:lnTo>
                    <a:pt x="1195933" y="348919"/>
                  </a:lnTo>
                  <a:lnTo>
                    <a:pt x="1222463" y="352831"/>
                  </a:lnTo>
                  <a:lnTo>
                    <a:pt x="1252156" y="348919"/>
                  </a:lnTo>
                  <a:lnTo>
                    <a:pt x="1283055" y="319011"/>
                  </a:lnTo>
                  <a:lnTo>
                    <a:pt x="1309725" y="169367"/>
                  </a:lnTo>
                  <a:lnTo>
                    <a:pt x="1325308" y="114655"/>
                  </a:lnTo>
                  <a:lnTo>
                    <a:pt x="1352016" y="79387"/>
                  </a:lnTo>
                  <a:lnTo>
                    <a:pt x="1384300" y="59321"/>
                  </a:lnTo>
                  <a:lnTo>
                    <a:pt x="1416583" y="50152"/>
                  </a:lnTo>
                  <a:lnTo>
                    <a:pt x="1443304" y="47625"/>
                  </a:lnTo>
                  <a:lnTo>
                    <a:pt x="1499743" y="54457"/>
                  </a:lnTo>
                  <a:lnTo>
                    <a:pt x="1541564" y="74650"/>
                  </a:lnTo>
                  <a:lnTo>
                    <a:pt x="1570888" y="102476"/>
                  </a:lnTo>
                  <a:lnTo>
                    <a:pt x="1600492" y="158178"/>
                  </a:lnTo>
                  <a:lnTo>
                    <a:pt x="1610004" y="194259"/>
                  </a:lnTo>
                  <a:lnTo>
                    <a:pt x="1637982" y="296151"/>
                  </a:lnTo>
                  <a:lnTo>
                    <a:pt x="1645310" y="319201"/>
                  </a:lnTo>
                  <a:lnTo>
                    <a:pt x="1655546" y="337108"/>
                  </a:lnTo>
                  <a:lnTo>
                    <a:pt x="1671269" y="348703"/>
                  </a:lnTo>
                  <a:lnTo>
                    <a:pt x="1695030" y="352831"/>
                  </a:lnTo>
                  <a:lnTo>
                    <a:pt x="1702168" y="352831"/>
                  </a:lnTo>
                  <a:lnTo>
                    <a:pt x="1709623" y="351955"/>
                  </a:lnTo>
                  <a:lnTo>
                    <a:pt x="1721091" y="348602"/>
                  </a:lnTo>
                  <a:lnTo>
                    <a:pt x="1720392" y="353021"/>
                  </a:lnTo>
                  <a:lnTo>
                    <a:pt x="1712112" y="371513"/>
                  </a:lnTo>
                  <a:lnTo>
                    <a:pt x="1691576" y="393788"/>
                  </a:lnTo>
                  <a:lnTo>
                    <a:pt x="1653679" y="409308"/>
                  </a:lnTo>
                  <a:lnTo>
                    <a:pt x="1593342" y="407543"/>
                  </a:lnTo>
                  <a:lnTo>
                    <a:pt x="1592211" y="407327"/>
                  </a:lnTo>
                  <a:lnTo>
                    <a:pt x="1592097" y="408381"/>
                  </a:lnTo>
                  <a:lnTo>
                    <a:pt x="1583474" y="452704"/>
                  </a:lnTo>
                  <a:lnTo>
                    <a:pt x="1583448" y="453834"/>
                  </a:lnTo>
                  <a:lnTo>
                    <a:pt x="1584223" y="454012"/>
                  </a:lnTo>
                  <a:lnTo>
                    <a:pt x="1596301" y="456018"/>
                  </a:lnTo>
                  <a:lnTo>
                    <a:pt x="1608061" y="457504"/>
                  </a:lnTo>
                  <a:lnTo>
                    <a:pt x="1619478" y="458406"/>
                  </a:lnTo>
                  <a:lnTo>
                    <a:pt x="1630578" y="458724"/>
                  </a:lnTo>
                  <a:lnTo>
                    <a:pt x="1654530" y="457212"/>
                  </a:lnTo>
                  <a:lnTo>
                    <a:pt x="1697088" y="445185"/>
                  </a:lnTo>
                  <a:lnTo>
                    <a:pt x="1740687" y="412013"/>
                  </a:lnTo>
                  <a:lnTo>
                    <a:pt x="1742503" y="409308"/>
                  </a:lnTo>
                  <a:lnTo>
                    <a:pt x="1756410" y="388594"/>
                  </a:lnTo>
                  <a:lnTo>
                    <a:pt x="1764792" y="369125"/>
                  </a:lnTo>
                  <a:lnTo>
                    <a:pt x="1767840" y="358267"/>
                  </a:lnTo>
                  <a:lnTo>
                    <a:pt x="1770126" y="348602"/>
                  </a:lnTo>
                  <a:lnTo>
                    <a:pt x="1778292" y="313867"/>
                  </a:lnTo>
                  <a:lnTo>
                    <a:pt x="1808886" y="183819"/>
                  </a:lnTo>
                  <a:lnTo>
                    <a:pt x="1822056" y="132219"/>
                  </a:lnTo>
                  <a:lnTo>
                    <a:pt x="1822094" y="131775"/>
                  </a:lnTo>
                  <a:close/>
                </a:path>
              </a:pathLst>
            </a:custGeom>
            <a:solidFill>
              <a:srgbClr val="000000"/>
            </a:solidFill>
          </p:spPr>
          <p:txBody>
            <a:bodyPr wrap="square" lIns="0" tIns="0" rIns="0" bIns="0" rtlCol="0"/>
            <a:lstStyle/>
            <a:p>
              <a:endParaRPr sz="372" dirty="0">
                <a:latin typeface="Arial" panose="020B0604020202020204" pitchFamily="34" charset="0"/>
              </a:endParaRPr>
            </a:p>
          </p:txBody>
        </p:sp>
        <p:pic>
          <p:nvPicPr>
            <p:cNvPr id="45" name="object 22">
              <a:extLst>
                <a:ext uri="{FF2B5EF4-FFF2-40B4-BE49-F238E27FC236}">
                  <a16:creationId xmlns:a16="http://schemas.microsoft.com/office/drawing/2014/main" id="{ABCE197F-1219-4CE5-8CF6-A170199219F0}"/>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17993165" y="10177428"/>
              <a:ext cx="204580" cy="228045"/>
            </a:xfrm>
            <a:prstGeom prst="rect">
              <a:avLst/>
            </a:prstGeom>
          </p:spPr>
        </p:pic>
        <p:sp>
          <p:nvSpPr>
            <p:cNvPr id="46" name="object 23">
              <a:extLst>
                <a:ext uri="{FF2B5EF4-FFF2-40B4-BE49-F238E27FC236}">
                  <a16:creationId xmlns:a16="http://schemas.microsoft.com/office/drawing/2014/main" id="{E4D342F9-29E6-4808-8BEB-C32AD694884B}"/>
                </a:ext>
              </a:extLst>
            </p:cNvPr>
            <p:cNvSpPr/>
            <p:nvPr/>
          </p:nvSpPr>
          <p:spPr>
            <a:xfrm>
              <a:off x="18810213" y="10089652"/>
              <a:ext cx="192405" cy="311785"/>
            </a:xfrm>
            <a:custGeom>
              <a:avLst/>
              <a:gdLst/>
              <a:ahLst/>
              <a:cxnLst/>
              <a:rect l="l" t="t" r="r" b="b"/>
              <a:pathLst>
                <a:path w="192405" h="311784">
                  <a:moveTo>
                    <a:pt x="43778" y="0"/>
                  </a:moveTo>
                  <a:lnTo>
                    <a:pt x="429" y="10"/>
                  </a:lnTo>
                  <a:lnTo>
                    <a:pt x="0" y="439"/>
                  </a:lnTo>
                  <a:lnTo>
                    <a:pt x="0" y="310754"/>
                  </a:lnTo>
                  <a:lnTo>
                    <a:pt x="429" y="311184"/>
                  </a:lnTo>
                  <a:lnTo>
                    <a:pt x="43778" y="311184"/>
                  </a:lnTo>
                  <a:lnTo>
                    <a:pt x="44208" y="310733"/>
                  </a:lnTo>
                  <a:lnTo>
                    <a:pt x="44026" y="230758"/>
                  </a:lnTo>
                  <a:lnTo>
                    <a:pt x="44637" y="186245"/>
                  </a:lnTo>
                  <a:lnTo>
                    <a:pt x="48454" y="161648"/>
                  </a:lnTo>
                  <a:lnTo>
                    <a:pt x="59013" y="144955"/>
                  </a:lnTo>
                  <a:lnTo>
                    <a:pt x="76648" y="135535"/>
                  </a:lnTo>
                  <a:lnTo>
                    <a:pt x="101693" y="132760"/>
                  </a:lnTo>
                  <a:lnTo>
                    <a:pt x="122892" y="135447"/>
                  </a:lnTo>
                  <a:lnTo>
                    <a:pt x="137074" y="143494"/>
                  </a:lnTo>
                  <a:lnTo>
                    <a:pt x="145036" y="157746"/>
                  </a:lnTo>
                  <a:lnTo>
                    <a:pt x="147576" y="179052"/>
                  </a:lnTo>
                  <a:lnTo>
                    <a:pt x="147576" y="310671"/>
                  </a:lnTo>
                  <a:lnTo>
                    <a:pt x="147985" y="311131"/>
                  </a:lnTo>
                  <a:lnTo>
                    <a:pt x="191910" y="311131"/>
                  </a:lnTo>
                  <a:lnTo>
                    <a:pt x="192339" y="310702"/>
                  </a:lnTo>
                  <a:lnTo>
                    <a:pt x="192339" y="208485"/>
                  </a:lnTo>
                  <a:lnTo>
                    <a:pt x="192284" y="193496"/>
                  </a:lnTo>
                  <a:lnTo>
                    <a:pt x="190308" y="150435"/>
                  </a:lnTo>
                  <a:lnTo>
                    <a:pt x="170131" y="105564"/>
                  </a:lnTo>
                  <a:lnTo>
                    <a:pt x="128627" y="90835"/>
                  </a:lnTo>
                  <a:lnTo>
                    <a:pt x="96002" y="91187"/>
                  </a:lnTo>
                  <a:lnTo>
                    <a:pt x="65308" y="98317"/>
                  </a:lnTo>
                  <a:lnTo>
                    <a:pt x="44208" y="112844"/>
                  </a:lnTo>
                  <a:lnTo>
                    <a:pt x="44208" y="429"/>
                  </a:lnTo>
                  <a:lnTo>
                    <a:pt x="43778" y="0"/>
                  </a:lnTo>
                  <a:close/>
                </a:path>
              </a:pathLst>
            </a:custGeom>
            <a:solidFill>
              <a:srgbClr val="000000"/>
            </a:solidFill>
          </p:spPr>
          <p:txBody>
            <a:bodyPr wrap="square" lIns="0" tIns="0" rIns="0" bIns="0" rtlCol="0"/>
            <a:lstStyle/>
            <a:p>
              <a:endParaRPr sz="372" dirty="0">
                <a:latin typeface="Arial" panose="020B0604020202020204" pitchFamily="34" charset="0"/>
              </a:endParaRPr>
            </a:p>
          </p:txBody>
        </p:sp>
        <p:pic>
          <p:nvPicPr>
            <p:cNvPr id="47" name="object 24">
              <a:extLst>
                <a:ext uri="{FF2B5EF4-FFF2-40B4-BE49-F238E27FC236}">
                  <a16:creationId xmlns:a16="http://schemas.microsoft.com/office/drawing/2014/main" id="{E3E8E453-6E99-45B4-85DB-0883A74A639B}"/>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18236270" y="10179863"/>
              <a:ext cx="215417" cy="228045"/>
            </a:xfrm>
            <a:prstGeom prst="rect">
              <a:avLst/>
            </a:prstGeom>
          </p:spPr>
        </p:pic>
        <p:sp>
          <p:nvSpPr>
            <p:cNvPr id="48" name="object 25">
              <a:extLst>
                <a:ext uri="{FF2B5EF4-FFF2-40B4-BE49-F238E27FC236}">
                  <a16:creationId xmlns:a16="http://schemas.microsoft.com/office/drawing/2014/main" id="{DB592825-69DD-40B7-96EB-D3DD263745A8}"/>
                </a:ext>
              </a:extLst>
            </p:cNvPr>
            <p:cNvSpPr/>
            <p:nvPr/>
          </p:nvSpPr>
          <p:spPr>
            <a:xfrm>
              <a:off x="17762322" y="10089661"/>
              <a:ext cx="822325" cy="317500"/>
            </a:xfrm>
            <a:custGeom>
              <a:avLst/>
              <a:gdLst/>
              <a:ahLst/>
              <a:cxnLst/>
              <a:rect l="l" t="t" r="r" b="b"/>
              <a:pathLst>
                <a:path w="822325" h="317500">
                  <a:moveTo>
                    <a:pt x="192265" y="193497"/>
                  </a:moveTo>
                  <a:lnTo>
                    <a:pt x="190296" y="150431"/>
                  </a:lnTo>
                  <a:lnTo>
                    <a:pt x="176161" y="112839"/>
                  </a:lnTo>
                  <a:lnTo>
                    <a:pt x="128612" y="90830"/>
                  </a:lnTo>
                  <a:lnTo>
                    <a:pt x="95986" y="91186"/>
                  </a:lnTo>
                  <a:lnTo>
                    <a:pt x="65290" y="98310"/>
                  </a:lnTo>
                  <a:lnTo>
                    <a:pt x="44183" y="112839"/>
                  </a:lnTo>
                  <a:lnTo>
                    <a:pt x="44183" y="431"/>
                  </a:lnTo>
                  <a:lnTo>
                    <a:pt x="43764" y="0"/>
                  </a:lnTo>
                  <a:lnTo>
                    <a:pt x="939" y="12"/>
                  </a:lnTo>
                  <a:lnTo>
                    <a:pt x="419" y="12"/>
                  </a:lnTo>
                  <a:lnTo>
                    <a:pt x="0" y="431"/>
                  </a:lnTo>
                  <a:lnTo>
                    <a:pt x="0" y="310756"/>
                  </a:lnTo>
                  <a:lnTo>
                    <a:pt x="419" y="311188"/>
                  </a:lnTo>
                  <a:lnTo>
                    <a:pt x="43764" y="311188"/>
                  </a:lnTo>
                  <a:lnTo>
                    <a:pt x="44157" y="310756"/>
                  </a:lnTo>
                  <a:lnTo>
                    <a:pt x="44018" y="260299"/>
                  </a:lnTo>
                  <a:lnTo>
                    <a:pt x="44005" y="230759"/>
                  </a:lnTo>
                  <a:lnTo>
                    <a:pt x="44627" y="186245"/>
                  </a:lnTo>
                  <a:lnTo>
                    <a:pt x="58991" y="144957"/>
                  </a:lnTo>
                  <a:lnTo>
                    <a:pt x="101663" y="132753"/>
                  </a:lnTo>
                  <a:lnTo>
                    <a:pt x="122872" y="135445"/>
                  </a:lnTo>
                  <a:lnTo>
                    <a:pt x="137058" y="143497"/>
                  </a:lnTo>
                  <a:lnTo>
                    <a:pt x="145021" y="157746"/>
                  </a:lnTo>
                  <a:lnTo>
                    <a:pt x="147548" y="179044"/>
                  </a:lnTo>
                  <a:lnTo>
                    <a:pt x="147624" y="310756"/>
                  </a:lnTo>
                  <a:lnTo>
                    <a:pt x="147980" y="311124"/>
                  </a:lnTo>
                  <a:lnTo>
                    <a:pt x="191897" y="311124"/>
                  </a:lnTo>
                  <a:lnTo>
                    <a:pt x="192265" y="310756"/>
                  </a:lnTo>
                  <a:lnTo>
                    <a:pt x="192265" y="193497"/>
                  </a:lnTo>
                  <a:close/>
                </a:path>
                <a:path w="822325" h="317500">
                  <a:moveTo>
                    <a:pt x="822261" y="274916"/>
                  </a:moveTo>
                  <a:lnTo>
                    <a:pt x="821817" y="274485"/>
                  </a:lnTo>
                  <a:lnTo>
                    <a:pt x="801331" y="273392"/>
                  </a:lnTo>
                  <a:lnTo>
                    <a:pt x="790181" y="268516"/>
                  </a:lnTo>
                  <a:lnTo>
                    <a:pt x="785317" y="257479"/>
                  </a:lnTo>
                  <a:lnTo>
                    <a:pt x="784199" y="237921"/>
                  </a:lnTo>
                  <a:lnTo>
                    <a:pt x="784161" y="482"/>
                  </a:lnTo>
                  <a:lnTo>
                    <a:pt x="783729" y="50"/>
                  </a:lnTo>
                  <a:lnTo>
                    <a:pt x="738263" y="63"/>
                  </a:lnTo>
                  <a:lnTo>
                    <a:pt x="737844" y="482"/>
                  </a:lnTo>
                  <a:lnTo>
                    <a:pt x="737844" y="258876"/>
                  </a:lnTo>
                  <a:lnTo>
                    <a:pt x="743597" y="288848"/>
                  </a:lnTo>
                  <a:lnTo>
                    <a:pt x="759510" y="308051"/>
                  </a:lnTo>
                  <a:lnTo>
                    <a:pt x="783513" y="317220"/>
                  </a:lnTo>
                  <a:lnTo>
                    <a:pt x="813536" y="317068"/>
                  </a:lnTo>
                  <a:lnTo>
                    <a:pt x="816686" y="316636"/>
                  </a:lnTo>
                  <a:lnTo>
                    <a:pt x="822096" y="312623"/>
                  </a:lnTo>
                  <a:lnTo>
                    <a:pt x="822261" y="310222"/>
                  </a:lnTo>
                  <a:lnTo>
                    <a:pt x="822261" y="275437"/>
                  </a:lnTo>
                  <a:lnTo>
                    <a:pt x="822261" y="274916"/>
                  </a:lnTo>
                  <a:close/>
                </a:path>
              </a:pathLst>
            </a:custGeom>
            <a:solidFill>
              <a:srgbClr val="000000"/>
            </a:solidFill>
          </p:spPr>
          <p:txBody>
            <a:bodyPr wrap="square" lIns="0" tIns="0" rIns="0" bIns="0" rtlCol="0"/>
            <a:lstStyle/>
            <a:p>
              <a:endParaRPr sz="372" dirty="0">
                <a:latin typeface="Arial" panose="020B0604020202020204" pitchFamily="34" charset="0"/>
              </a:endParaRPr>
            </a:p>
          </p:txBody>
        </p:sp>
        <p:sp>
          <p:nvSpPr>
            <p:cNvPr id="49" name="object 11">
              <a:extLst>
                <a:ext uri="{FF2B5EF4-FFF2-40B4-BE49-F238E27FC236}">
                  <a16:creationId xmlns:a16="http://schemas.microsoft.com/office/drawing/2014/main" id="{A3DAC969-3F35-4454-B0DB-82AE43664886}"/>
                </a:ext>
              </a:extLst>
            </p:cNvPr>
            <p:cNvSpPr/>
            <p:nvPr/>
          </p:nvSpPr>
          <p:spPr>
            <a:xfrm>
              <a:off x="11370459" y="5152092"/>
              <a:ext cx="752475" cy="752475"/>
            </a:xfrm>
            <a:custGeom>
              <a:avLst/>
              <a:gdLst/>
              <a:ahLst/>
              <a:cxnLst/>
              <a:rect l="l" t="t" r="r" b="b"/>
              <a:pathLst>
                <a:path w="752475" h="752475">
                  <a:moveTo>
                    <a:pt x="375978" y="0"/>
                  </a:moveTo>
                  <a:lnTo>
                    <a:pt x="328818" y="2929"/>
                  </a:lnTo>
                  <a:lnTo>
                    <a:pt x="283405" y="11483"/>
                  </a:lnTo>
                  <a:lnTo>
                    <a:pt x="240093" y="25308"/>
                  </a:lnTo>
                  <a:lnTo>
                    <a:pt x="199233" y="44053"/>
                  </a:lnTo>
                  <a:lnTo>
                    <a:pt x="161177" y="67365"/>
                  </a:lnTo>
                  <a:lnTo>
                    <a:pt x="126279" y="94892"/>
                  </a:lnTo>
                  <a:lnTo>
                    <a:pt x="94891" y="126281"/>
                  </a:lnTo>
                  <a:lnTo>
                    <a:pt x="67365" y="161180"/>
                  </a:lnTo>
                  <a:lnTo>
                    <a:pt x="44053" y="199236"/>
                  </a:lnTo>
                  <a:lnTo>
                    <a:pt x="25308" y="240097"/>
                  </a:lnTo>
                  <a:lnTo>
                    <a:pt x="11483" y="283411"/>
                  </a:lnTo>
                  <a:lnTo>
                    <a:pt x="2929" y="328826"/>
                  </a:lnTo>
                  <a:lnTo>
                    <a:pt x="0" y="375988"/>
                  </a:lnTo>
                  <a:lnTo>
                    <a:pt x="2929" y="423152"/>
                  </a:lnTo>
                  <a:lnTo>
                    <a:pt x="11483" y="468568"/>
                  </a:lnTo>
                  <a:lnTo>
                    <a:pt x="25308" y="511883"/>
                  </a:lnTo>
                  <a:lnTo>
                    <a:pt x="44053" y="552745"/>
                  </a:lnTo>
                  <a:lnTo>
                    <a:pt x="67365" y="590801"/>
                  </a:lnTo>
                  <a:lnTo>
                    <a:pt x="94891" y="625699"/>
                  </a:lnTo>
                  <a:lnTo>
                    <a:pt x="126279" y="657088"/>
                  </a:lnTo>
                  <a:lnTo>
                    <a:pt x="161177" y="684614"/>
                  </a:lnTo>
                  <a:lnTo>
                    <a:pt x="199233" y="707925"/>
                  </a:lnTo>
                  <a:lnTo>
                    <a:pt x="240093" y="726669"/>
                  </a:lnTo>
                  <a:lnTo>
                    <a:pt x="283405" y="740494"/>
                  </a:lnTo>
                  <a:lnTo>
                    <a:pt x="328818" y="749047"/>
                  </a:lnTo>
                  <a:lnTo>
                    <a:pt x="375978" y="751977"/>
                  </a:lnTo>
                  <a:lnTo>
                    <a:pt x="423142" y="749047"/>
                  </a:lnTo>
                  <a:lnTo>
                    <a:pt x="468558" y="740494"/>
                  </a:lnTo>
                  <a:lnTo>
                    <a:pt x="511873" y="726669"/>
                  </a:lnTo>
                  <a:lnTo>
                    <a:pt x="552734" y="707925"/>
                  </a:lnTo>
                  <a:lnTo>
                    <a:pt x="590790" y="684614"/>
                  </a:lnTo>
                  <a:lnTo>
                    <a:pt x="625689" y="657088"/>
                  </a:lnTo>
                  <a:lnTo>
                    <a:pt x="657077" y="625699"/>
                  </a:lnTo>
                  <a:lnTo>
                    <a:pt x="684603" y="590801"/>
                  </a:lnTo>
                  <a:lnTo>
                    <a:pt x="707914" y="552745"/>
                  </a:lnTo>
                  <a:lnTo>
                    <a:pt x="726659" y="511883"/>
                  </a:lnTo>
                  <a:lnTo>
                    <a:pt x="740483" y="468568"/>
                  </a:lnTo>
                  <a:lnTo>
                    <a:pt x="749037" y="423152"/>
                  </a:lnTo>
                  <a:lnTo>
                    <a:pt x="751966" y="375988"/>
                  </a:lnTo>
                  <a:lnTo>
                    <a:pt x="749037" y="328826"/>
                  </a:lnTo>
                  <a:lnTo>
                    <a:pt x="740483" y="283411"/>
                  </a:lnTo>
                  <a:lnTo>
                    <a:pt x="726659" y="240097"/>
                  </a:lnTo>
                  <a:lnTo>
                    <a:pt x="707914" y="199236"/>
                  </a:lnTo>
                  <a:lnTo>
                    <a:pt x="684603" y="161180"/>
                  </a:lnTo>
                  <a:lnTo>
                    <a:pt x="657077" y="126281"/>
                  </a:lnTo>
                  <a:lnTo>
                    <a:pt x="625689" y="94892"/>
                  </a:lnTo>
                  <a:lnTo>
                    <a:pt x="590790" y="67365"/>
                  </a:lnTo>
                  <a:lnTo>
                    <a:pt x="552734" y="44053"/>
                  </a:lnTo>
                  <a:lnTo>
                    <a:pt x="511873" y="25308"/>
                  </a:lnTo>
                  <a:lnTo>
                    <a:pt x="468558" y="11483"/>
                  </a:lnTo>
                  <a:lnTo>
                    <a:pt x="423142" y="2929"/>
                  </a:lnTo>
                  <a:lnTo>
                    <a:pt x="375978" y="0"/>
                  </a:lnTo>
                  <a:close/>
                </a:path>
              </a:pathLst>
            </a:custGeom>
            <a:solidFill>
              <a:srgbClr val="FFFFFF"/>
            </a:solidFill>
          </p:spPr>
          <p:txBody>
            <a:bodyPr wrap="square" lIns="0" tIns="0" rIns="0" bIns="0" rtlCol="0"/>
            <a:lstStyle/>
            <a:p>
              <a:endParaRPr sz="372" dirty="0">
                <a:latin typeface="Arial" panose="020B0604020202020204" pitchFamily="34" charset="0"/>
              </a:endParaRPr>
            </a:p>
          </p:txBody>
        </p:sp>
      </p:grpSp>
      <p:sp>
        <p:nvSpPr>
          <p:cNvPr id="2" name="Title 1">
            <a:extLst>
              <a:ext uri="{FF2B5EF4-FFF2-40B4-BE49-F238E27FC236}">
                <a16:creationId xmlns:a16="http://schemas.microsoft.com/office/drawing/2014/main" id="{5B3D3A83-A886-465A-9F20-D699131A24CA}"/>
              </a:ext>
            </a:extLst>
          </p:cNvPr>
          <p:cNvSpPr>
            <a:spLocks noGrp="1"/>
          </p:cNvSpPr>
          <p:nvPr>
            <p:ph type="title" hasCustomPrompt="1"/>
          </p:nvPr>
        </p:nvSpPr>
        <p:spPr>
          <a:xfrm>
            <a:off x="605241" y="1090332"/>
            <a:ext cx="2157900" cy="2239632"/>
          </a:xfrm>
          <a:prstGeom prst="rect">
            <a:avLst/>
          </a:prstGeom>
        </p:spPr>
        <p:txBody>
          <a:bodyPr/>
          <a:lstStyle>
            <a:lvl1pPr>
              <a:defRPr sz="3638">
                <a:solidFill>
                  <a:schemeClr val="accent6"/>
                </a:solidFill>
                <a:latin typeface="Arial" panose="020B0604020202020204" pitchFamily="34" charset="0"/>
                <a:cs typeface="Arial" panose="020B0604020202020204" pitchFamily="34" charset="0"/>
              </a:defRPr>
            </a:lvl1pPr>
          </a:lstStyle>
          <a:p>
            <a:r>
              <a:rPr lang="en-US" dirty="0"/>
              <a:t>This is a graphic breaker page style</a:t>
            </a:r>
            <a:endParaRPr lang="en-AU" dirty="0"/>
          </a:p>
        </p:txBody>
      </p:sp>
    </p:spTree>
    <p:extLst>
      <p:ext uri="{BB962C8B-B14F-4D97-AF65-F5344CB8AC3E}">
        <p14:creationId xmlns:p14="http://schemas.microsoft.com/office/powerpoint/2010/main" val="812298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ge breaker_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9FB6FD7-2A02-40A8-BB1F-0098DBB80881}"/>
              </a:ext>
            </a:extLst>
          </p:cNvPr>
          <p:cNvSpPr/>
          <p:nvPr userDrawn="1"/>
        </p:nvSpPr>
        <p:spPr>
          <a:xfrm>
            <a:off x="150846" y="181052"/>
            <a:ext cx="8809558" cy="4781396"/>
          </a:xfrm>
          <a:prstGeom prst="rect">
            <a:avLst/>
          </a:prstGeom>
          <a:solidFill>
            <a:schemeClr val="bg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nvGrpSpPr>
          <p:cNvPr id="18" name="Group 17">
            <a:extLst>
              <a:ext uri="{FF2B5EF4-FFF2-40B4-BE49-F238E27FC236}">
                <a16:creationId xmlns:a16="http://schemas.microsoft.com/office/drawing/2014/main" id="{1E623FA9-9162-4897-8776-7A07847B13BE}"/>
              </a:ext>
            </a:extLst>
          </p:cNvPr>
          <p:cNvGrpSpPr/>
          <p:nvPr userDrawn="1"/>
        </p:nvGrpSpPr>
        <p:grpSpPr>
          <a:xfrm>
            <a:off x="441487" y="506494"/>
            <a:ext cx="8518917" cy="4130513"/>
            <a:chOff x="441487" y="506494"/>
            <a:chExt cx="8702192" cy="4130513"/>
          </a:xfrm>
        </p:grpSpPr>
        <p:sp>
          <p:nvSpPr>
            <p:cNvPr id="6" name="Rectangle 5">
              <a:extLst>
                <a:ext uri="{FF2B5EF4-FFF2-40B4-BE49-F238E27FC236}">
                  <a16:creationId xmlns:a16="http://schemas.microsoft.com/office/drawing/2014/main" id="{6CFF0E40-E242-4BE9-83F4-9D24DD9D29F6}"/>
                </a:ext>
              </a:extLst>
            </p:cNvPr>
            <p:cNvSpPr/>
            <p:nvPr/>
          </p:nvSpPr>
          <p:spPr>
            <a:xfrm>
              <a:off x="2507310" y="506494"/>
              <a:ext cx="6636369" cy="4130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dirty="0"/>
            </a:p>
          </p:txBody>
        </p:sp>
        <p:sp>
          <p:nvSpPr>
            <p:cNvPr id="7" name="Oval 6">
              <a:extLst>
                <a:ext uri="{FF2B5EF4-FFF2-40B4-BE49-F238E27FC236}">
                  <a16:creationId xmlns:a16="http://schemas.microsoft.com/office/drawing/2014/main" id="{CC975201-0F8D-4951-A3A3-C394A98AF205}"/>
                </a:ext>
              </a:extLst>
            </p:cNvPr>
            <p:cNvSpPr/>
            <p:nvPr/>
          </p:nvSpPr>
          <p:spPr>
            <a:xfrm>
              <a:off x="441487" y="506494"/>
              <a:ext cx="4130513" cy="4130513"/>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dirty="0"/>
            </a:p>
          </p:txBody>
        </p:sp>
      </p:grpSp>
      <p:sp>
        <p:nvSpPr>
          <p:cNvPr id="16" name="Holder 2">
            <a:extLst>
              <a:ext uri="{FF2B5EF4-FFF2-40B4-BE49-F238E27FC236}">
                <a16:creationId xmlns:a16="http://schemas.microsoft.com/office/drawing/2014/main" id="{9D42B766-9E32-4F3C-B994-16691BC2B4A1}"/>
              </a:ext>
            </a:extLst>
          </p:cNvPr>
          <p:cNvSpPr>
            <a:spLocks noGrp="1"/>
          </p:cNvSpPr>
          <p:nvPr userDrawn="1">
            <p:ph type="title" hasCustomPrompt="1"/>
          </p:nvPr>
        </p:nvSpPr>
        <p:spPr>
          <a:xfrm>
            <a:off x="4949865" y="1131590"/>
            <a:ext cx="3775965" cy="428866"/>
          </a:xfrm>
          <a:prstGeom prst="rect">
            <a:avLst/>
          </a:prstGeom>
        </p:spPr>
        <p:txBody>
          <a:bodyPr lIns="0" tIns="0" rIns="0" bIns="0"/>
          <a:lstStyle>
            <a:lvl1pPr>
              <a:defRPr sz="2729" b="0" i="0">
                <a:solidFill>
                  <a:schemeClr val="bg1"/>
                </a:solidFill>
                <a:latin typeface="Arial" panose="020B0604020202020204" pitchFamily="34" charset="0"/>
                <a:cs typeface="Arial" panose="020B0604020202020204" pitchFamily="34" charset="0"/>
              </a:defRPr>
            </a:lvl1pPr>
          </a:lstStyle>
          <a:p>
            <a:r>
              <a:rPr lang="en-US" dirty="0"/>
              <a:t>Page breaker</a:t>
            </a:r>
            <a:endParaRPr dirty="0"/>
          </a:p>
        </p:txBody>
      </p:sp>
      <p:sp>
        <p:nvSpPr>
          <p:cNvPr id="27" name="Text Placeholder 26">
            <a:extLst>
              <a:ext uri="{FF2B5EF4-FFF2-40B4-BE49-F238E27FC236}">
                <a16:creationId xmlns:a16="http://schemas.microsoft.com/office/drawing/2014/main" id="{E0C50447-7A05-492F-9CB5-FB960EA1DA43}"/>
              </a:ext>
            </a:extLst>
          </p:cNvPr>
          <p:cNvSpPr>
            <a:spLocks noGrp="1"/>
          </p:cNvSpPr>
          <p:nvPr>
            <p:ph type="body" sz="quarter" idx="10" hasCustomPrompt="1"/>
          </p:nvPr>
        </p:nvSpPr>
        <p:spPr>
          <a:xfrm>
            <a:off x="4949825" y="1710886"/>
            <a:ext cx="3870647" cy="195887"/>
          </a:xfrm>
        </p:spPr>
        <p:txBody>
          <a:bodyPr/>
          <a:lstStyle>
            <a:lvl1pPr>
              <a:defRPr>
                <a:solidFill>
                  <a:schemeClr val="bg1"/>
                </a:solidFill>
              </a:defRPr>
            </a:lvl1pPr>
          </a:lstStyle>
          <a:p>
            <a:pPr>
              <a:lnSpc>
                <a:spcPct val="100000"/>
              </a:lnSpc>
            </a:pPr>
            <a:r>
              <a:rPr lang="en-US" dirty="0"/>
              <a:t>Content goes here.</a:t>
            </a:r>
            <a:endParaRPr lang="en-AU" dirty="0"/>
          </a:p>
        </p:txBody>
      </p:sp>
    </p:spTree>
    <p:extLst>
      <p:ext uri="{BB962C8B-B14F-4D97-AF65-F5344CB8AC3E}">
        <p14:creationId xmlns:p14="http://schemas.microsoft.com/office/powerpoint/2010/main" val="1388689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age breaker_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9FB6FD7-2A02-40A8-BB1F-0098DBB80881}"/>
              </a:ext>
            </a:extLst>
          </p:cNvPr>
          <p:cNvSpPr/>
          <p:nvPr userDrawn="1"/>
        </p:nvSpPr>
        <p:spPr>
          <a:xfrm>
            <a:off x="150846" y="181052"/>
            <a:ext cx="8809558" cy="4781396"/>
          </a:xfrm>
          <a:prstGeom prst="rect">
            <a:avLst/>
          </a:prstGeom>
          <a:solidFill>
            <a:schemeClr val="bg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nvGrpSpPr>
          <p:cNvPr id="2" name="Group 1">
            <a:extLst>
              <a:ext uri="{FF2B5EF4-FFF2-40B4-BE49-F238E27FC236}">
                <a16:creationId xmlns:a16="http://schemas.microsoft.com/office/drawing/2014/main" id="{AEF23C2F-8E14-4A57-8DEF-06876B7416F4}"/>
              </a:ext>
            </a:extLst>
          </p:cNvPr>
          <p:cNvGrpSpPr/>
          <p:nvPr userDrawn="1"/>
        </p:nvGrpSpPr>
        <p:grpSpPr>
          <a:xfrm>
            <a:off x="441487" y="506494"/>
            <a:ext cx="8518917" cy="4130513"/>
            <a:chOff x="441487" y="506494"/>
            <a:chExt cx="8702192" cy="4130513"/>
          </a:xfrm>
        </p:grpSpPr>
        <p:sp>
          <p:nvSpPr>
            <p:cNvPr id="6" name="Rectangle 5">
              <a:extLst>
                <a:ext uri="{FF2B5EF4-FFF2-40B4-BE49-F238E27FC236}">
                  <a16:creationId xmlns:a16="http://schemas.microsoft.com/office/drawing/2014/main" id="{6CFF0E40-E242-4BE9-83F4-9D24DD9D29F6}"/>
                </a:ext>
              </a:extLst>
            </p:cNvPr>
            <p:cNvSpPr/>
            <p:nvPr/>
          </p:nvSpPr>
          <p:spPr>
            <a:xfrm>
              <a:off x="2507310" y="506494"/>
              <a:ext cx="6636369" cy="4130513"/>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72" dirty="0"/>
            </a:p>
          </p:txBody>
        </p:sp>
        <p:sp>
          <p:nvSpPr>
            <p:cNvPr id="7" name="Oval 6">
              <a:extLst>
                <a:ext uri="{FF2B5EF4-FFF2-40B4-BE49-F238E27FC236}">
                  <a16:creationId xmlns:a16="http://schemas.microsoft.com/office/drawing/2014/main" id="{CC975201-0F8D-4951-A3A3-C394A98AF205}"/>
                </a:ext>
              </a:extLst>
            </p:cNvPr>
            <p:cNvSpPr/>
            <p:nvPr/>
          </p:nvSpPr>
          <p:spPr>
            <a:xfrm>
              <a:off x="441487" y="506494"/>
              <a:ext cx="4130513" cy="4130513"/>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sp>
        <p:nvSpPr>
          <p:cNvPr id="16" name="Holder 2">
            <a:extLst>
              <a:ext uri="{FF2B5EF4-FFF2-40B4-BE49-F238E27FC236}">
                <a16:creationId xmlns:a16="http://schemas.microsoft.com/office/drawing/2014/main" id="{9D42B766-9E32-4F3C-B994-16691BC2B4A1}"/>
              </a:ext>
            </a:extLst>
          </p:cNvPr>
          <p:cNvSpPr>
            <a:spLocks noGrp="1"/>
          </p:cNvSpPr>
          <p:nvPr userDrawn="1">
            <p:ph type="title" hasCustomPrompt="1"/>
          </p:nvPr>
        </p:nvSpPr>
        <p:spPr>
          <a:xfrm>
            <a:off x="4949865" y="1131590"/>
            <a:ext cx="377596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Page breaker</a:t>
            </a:r>
            <a:endParaRPr dirty="0"/>
          </a:p>
        </p:txBody>
      </p:sp>
      <p:sp>
        <p:nvSpPr>
          <p:cNvPr id="17" name="Holder 3">
            <a:extLst>
              <a:ext uri="{FF2B5EF4-FFF2-40B4-BE49-F238E27FC236}">
                <a16:creationId xmlns:a16="http://schemas.microsoft.com/office/drawing/2014/main" id="{8B836800-1003-4941-AC44-85355EC87C4F}"/>
              </a:ext>
            </a:extLst>
          </p:cNvPr>
          <p:cNvSpPr>
            <a:spLocks noGrp="1"/>
          </p:cNvSpPr>
          <p:nvPr userDrawn="1">
            <p:ph type="body" idx="1" hasCustomPrompt="1"/>
          </p:nvPr>
        </p:nvSpPr>
        <p:spPr>
          <a:xfrm>
            <a:off x="4949865" y="1706365"/>
            <a:ext cx="3870607" cy="195887"/>
          </a:xfrm>
          <a:prstGeom prst="rect">
            <a:avLst/>
          </a:prstGeom>
        </p:spPr>
        <p:txBody>
          <a:bodyPr lIns="0" tIns="0" rIns="0" bIns="0"/>
          <a:lstStyle>
            <a:lvl1pPr marL="0" marR="2310" indent="0" algn="l" defTabSz="914400" eaLnBrk="1" fontAlgn="auto" latinLnBrk="0" hangingPunct="1">
              <a:lnSpc>
                <a:spcPct val="100000"/>
              </a:lnSpc>
              <a:spcBef>
                <a:spcPts val="43"/>
              </a:spcBef>
              <a:spcAft>
                <a:spcPts val="1092"/>
              </a:spcAft>
              <a:buClrTx/>
              <a:buSzTx/>
              <a:buFontTx/>
              <a:buNone/>
              <a:tabLst/>
              <a:defRPr sz="1273" b="0" i="0">
                <a:solidFill>
                  <a:schemeClr val="accent6"/>
                </a:solidFill>
              </a:defRPr>
            </a:lvl1pPr>
          </a:lstStyle>
          <a:p>
            <a:pPr marL="0" marR="2310" lvl="0" indent="0" algn="l" defTabSz="914400" eaLnBrk="1" fontAlgn="auto" latinLnBrk="0" hangingPunct="1">
              <a:lnSpc>
                <a:spcPct val="100000"/>
              </a:lnSpc>
              <a:spcBef>
                <a:spcPts val="43"/>
              </a:spcBef>
              <a:spcAft>
                <a:spcPts val="1092"/>
              </a:spcAft>
              <a:buClrTx/>
              <a:buSzTx/>
              <a:buFontTx/>
              <a:buNone/>
              <a:tabLst/>
              <a:defRPr/>
            </a:pPr>
            <a:r>
              <a:rPr lang="en-US" dirty="0"/>
              <a:t>. Content goes here.</a:t>
            </a:r>
            <a:endParaRPr lang="en-AU" dirty="0"/>
          </a:p>
        </p:txBody>
      </p:sp>
    </p:spTree>
    <p:extLst>
      <p:ext uri="{BB962C8B-B14F-4D97-AF65-F5344CB8AC3E}">
        <p14:creationId xmlns:p14="http://schemas.microsoft.com/office/powerpoint/2010/main" val="3904188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ge breaker_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9FB6FD7-2A02-40A8-BB1F-0098DBB80881}"/>
              </a:ext>
            </a:extLst>
          </p:cNvPr>
          <p:cNvSpPr/>
          <p:nvPr userDrawn="1"/>
        </p:nvSpPr>
        <p:spPr>
          <a:xfrm>
            <a:off x="150846" y="181052"/>
            <a:ext cx="8809558" cy="4781396"/>
          </a:xfrm>
          <a:prstGeom prst="rect">
            <a:avLst/>
          </a:prstGeom>
          <a:solidFill>
            <a:schemeClr val="bg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nvGrpSpPr>
          <p:cNvPr id="3" name="Group 2">
            <a:extLst>
              <a:ext uri="{FF2B5EF4-FFF2-40B4-BE49-F238E27FC236}">
                <a16:creationId xmlns:a16="http://schemas.microsoft.com/office/drawing/2014/main" id="{499736A9-0635-4A71-AB80-34F12CEDCEE9}"/>
              </a:ext>
            </a:extLst>
          </p:cNvPr>
          <p:cNvGrpSpPr/>
          <p:nvPr userDrawn="1"/>
        </p:nvGrpSpPr>
        <p:grpSpPr>
          <a:xfrm>
            <a:off x="441487" y="506494"/>
            <a:ext cx="8518917" cy="4130513"/>
            <a:chOff x="441487" y="506494"/>
            <a:chExt cx="8702192" cy="4130513"/>
          </a:xfrm>
        </p:grpSpPr>
        <p:sp>
          <p:nvSpPr>
            <p:cNvPr id="6" name="Rectangle 5">
              <a:extLst>
                <a:ext uri="{FF2B5EF4-FFF2-40B4-BE49-F238E27FC236}">
                  <a16:creationId xmlns:a16="http://schemas.microsoft.com/office/drawing/2014/main" id="{6CFF0E40-E242-4BE9-83F4-9D24DD9D29F6}"/>
                </a:ext>
              </a:extLst>
            </p:cNvPr>
            <p:cNvSpPr/>
            <p:nvPr/>
          </p:nvSpPr>
          <p:spPr>
            <a:xfrm>
              <a:off x="2507310" y="506494"/>
              <a:ext cx="6636369" cy="4130513"/>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72" dirty="0"/>
            </a:p>
          </p:txBody>
        </p:sp>
        <p:sp>
          <p:nvSpPr>
            <p:cNvPr id="7" name="Oval 6">
              <a:extLst>
                <a:ext uri="{FF2B5EF4-FFF2-40B4-BE49-F238E27FC236}">
                  <a16:creationId xmlns:a16="http://schemas.microsoft.com/office/drawing/2014/main" id="{CC975201-0F8D-4951-A3A3-C394A98AF205}"/>
                </a:ext>
              </a:extLst>
            </p:cNvPr>
            <p:cNvSpPr/>
            <p:nvPr/>
          </p:nvSpPr>
          <p:spPr>
            <a:xfrm>
              <a:off x="441487" y="506494"/>
              <a:ext cx="4130513" cy="4130513"/>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dirty="0"/>
            </a:p>
          </p:txBody>
        </p:sp>
      </p:grpSp>
      <p:sp>
        <p:nvSpPr>
          <p:cNvPr id="16" name="Holder 2">
            <a:extLst>
              <a:ext uri="{FF2B5EF4-FFF2-40B4-BE49-F238E27FC236}">
                <a16:creationId xmlns:a16="http://schemas.microsoft.com/office/drawing/2014/main" id="{9D42B766-9E32-4F3C-B994-16691BC2B4A1}"/>
              </a:ext>
            </a:extLst>
          </p:cNvPr>
          <p:cNvSpPr>
            <a:spLocks noGrp="1"/>
          </p:cNvSpPr>
          <p:nvPr userDrawn="1">
            <p:ph type="title" hasCustomPrompt="1"/>
          </p:nvPr>
        </p:nvSpPr>
        <p:spPr>
          <a:xfrm>
            <a:off x="4949865" y="1131590"/>
            <a:ext cx="377596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Page breaker</a:t>
            </a:r>
            <a:endParaRPr dirty="0"/>
          </a:p>
        </p:txBody>
      </p:sp>
      <p:sp>
        <p:nvSpPr>
          <p:cNvPr id="8" name="Holder 3">
            <a:extLst>
              <a:ext uri="{FF2B5EF4-FFF2-40B4-BE49-F238E27FC236}">
                <a16:creationId xmlns:a16="http://schemas.microsoft.com/office/drawing/2014/main" id="{0BF2D218-F432-4269-B449-F309E928E0FE}"/>
              </a:ext>
            </a:extLst>
          </p:cNvPr>
          <p:cNvSpPr>
            <a:spLocks noGrp="1"/>
          </p:cNvSpPr>
          <p:nvPr>
            <p:ph type="body" idx="1" hasCustomPrompt="1"/>
          </p:nvPr>
        </p:nvSpPr>
        <p:spPr>
          <a:xfrm>
            <a:off x="4949865" y="1706365"/>
            <a:ext cx="3870607" cy="195887"/>
          </a:xfrm>
          <a:prstGeom prst="rect">
            <a:avLst/>
          </a:prstGeom>
        </p:spPr>
        <p:txBody>
          <a:bodyPr lIns="0" tIns="0" rIns="0" bIns="0"/>
          <a:lstStyle>
            <a:lvl1pPr marL="0" marR="2310" indent="0" algn="l">
              <a:lnSpc>
                <a:spcPct val="100000"/>
              </a:lnSpc>
              <a:spcBef>
                <a:spcPts val="43"/>
              </a:spcBef>
              <a:spcAft>
                <a:spcPts val="1092"/>
              </a:spcAft>
              <a:buNone/>
              <a:defRPr sz="1273" b="0" i="0">
                <a:solidFill>
                  <a:schemeClr val="accent6"/>
                </a:solidFill>
              </a:defRPr>
            </a:lvl1pPr>
          </a:lstStyle>
          <a:p>
            <a:pPr>
              <a:lnSpc>
                <a:spcPct val="100000"/>
              </a:lnSpc>
            </a:pPr>
            <a:r>
              <a:rPr lang="en-US" dirty="0"/>
              <a:t>Content goes here.</a:t>
            </a:r>
            <a:endParaRPr lang="en-AU" dirty="0"/>
          </a:p>
        </p:txBody>
      </p:sp>
    </p:spTree>
    <p:extLst>
      <p:ext uri="{BB962C8B-B14F-4D97-AF65-F5344CB8AC3E}">
        <p14:creationId xmlns:p14="http://schemas.microsoft.com/office/powerpoint/2010/main" val="2068473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eadline_beige">
    <p:bg>
      <p:bgPr>
        <a:solidFill>
          <a:schemeClr val="bg1"/>
        </a:solidFill>
        <a:effectLst/>
      </p:bgPr>
    </p:bg>
    <p:spTree>
      <p:nvGrpSpPr>
        <p:cNvPr id="1" name=""/>
        <p:cNvGrpSpPr/>
        <p:nvPr/>
      </p:nvGrpSpPr>
      <p:grpSpPr>
        <a:xfrm>
          <a:off x="0" y="0"/>
          <a:ext cx="0" cy="0"/>
          <a:chOff x="0" y="0"/>
          <a:chExt cx="0" cy="0"/>
        </a:xfrm>
      </p:grpSpPr>
      <p:sp>
        <p:nvSpPr>
          <p:cNvPr id="16" name="bg object 16"/>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rgbClr val="E4DBD9">
              <a:alpha val="45000"/>
            </a:srgbClr>
          </a:solidFill>
        </p:spPr>
        <p:txBody>
          <a:bodyPr wrap="square" lIns="0" tIns="0" rIns="0" bIns="0" rtlCol="0"/>
          <a:lstStyle/>
          <a:p>
            <a:endParaRPr sz="372" dirty="0">
              <a:latin typeface="Arial" panose="020B0604020202020204" pitchFamily="34" charset="0"/>
            </a:endParaRPr>
          </a:p>
        </p:txBody>
      </p:sp>
      <p:grpSp>
        <p:nvGrpSpPr>
          <p:cNvPr id="15" name="Group 14">
            <a:extLst>
              <a:ext uri="{FF2B5EF4-FFF2-40B4-BE49-F238E27FC236}">
                <a16:creationId xmlns:a16="http://schemas.microsoft.com/office/drawing/2014/main" id="{733FDF7F-46AB-408B-87D4-E601F7D40E98}"/>
              </a:ext>
            </a:extLst>
          </p:cNvPr>
          <p:cNvGrpSpPr/>
          <p:nvPr userDrawn="1"/>
        </p:nvGrpSpPr>
        <p:grpSpPr>
          <a:xfrm>
            <a:off x="4673051" y="820370"/>
            <a:ext cx="4328318" cy="3502761"/>
            <a:chOff x="4673050" y="820370"/>
            <a:chExt cx="4470629" cy="3502761"/>
          </a:xfrm>
        </p:grpSpPr>
        <p:sp>
          <p:nvSpPr>
            <p:cNvPr id="11" name="Rectangle 10">
              <a:extLst>
                <a:ext uri="{FF2B5EF4-FFF2-40B4-BE49-F238E27FC236}">
                  <a16:creationId xmlns:a16="http://schemas.microsoft.com/office/drawing/2014/main" id="{2661181E-63EF-4346-A852-5350658C1214}"/>
                </a:ext>
              </a:extLst>
            </p:cNvPr>
            <p:cNvSpPr/>
            <p:nvPr/>
          </p:nvSpPr>
          <p:spPr>
            <a:xfrm>
              <a:off x="6378341" y="820370"/>
              <a:ext cx="2765338" cy="35027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sp>
          <p:nvSpPr>
            <p:cNvPr id="12" name="Oval 11">
              <a:extLst>
                <a:ext uri="{FF2B5EF4-FFF2-40B4-BE49-F238E27FC236}">
                  <a16:creationId xmlns:a16="http://schemas.microsoft.com/office/drawing/2014/main" id="{C36F1903-0585-42D7-99A1-1B9163975211}"/>
                </a:ext>
              </a:extLst>
            </p:cNvPr>
            <p:cNvSpPr/>
            <p:nvPr/>
          </p:nvSpPr>
          <p:spPr>
            <a:xfrm>
              <a:off x="4673050" y="820370"/>
              <a:ext cx="3502761" cy="350276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sp>
        <p:nvSpPr>
          <p:cNvPr id="13" name="Holder 2">
            <a:extLst>
              <a:ext uri="{FF2B5EF4-FFF2-40B4-BE49-F238E27FC236}">
                <a16:creationId xmlns:a16="http://schemas.microsoft.com/office/drawing/2014/main" id="{FE91F2C1-7E47-4DDB-8924-96C84B5771A8}"/>
              </a:ext>
            </a:extLst>
          </p:cNvPr>
          <p:cNvSpPr>
            <a:spLocks noGrp="1"/>
          </p:cNvSpPr>
          <p:nvPr userDrawn="1">
            <p:ph type="title" hasCustomPrompt="1"/>
          </p:nvPr>
        </p:nvSpPr>
        <p:spPr>
          <a:xfrm>
            <a:off x="580011" y="999784"/>
            <a:ext cx="377596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This is a headline style</a:t>
            </a:r>
            <a:endParaRPr dirty="0"/>
          </a:p>
        </p:txBody>
      </p:sp>
      <p:sp>
        <p:nvSpPr>
          <p:cNvPr id="8" name="Holder 3">
            <a:extLst>
              <a:ext uri="{FF2B5EF4-FFF2-40B4-BE49-F238E27FC236}">
                <a16:creationId xmlns:a16="http://schemas.microsoft.com/office/drawing/2014/main" id="{D79CB68C-23A3-473B-9785-EA41DAB82817}"/>
              </a:ext>
            </a:extLst>
          </p:cNvPr>
          <p:cNvSpPr>
            <a:spLocks noGrp="1"/>
          </p:cNvSpPr>
          <p:nvPr>
            <p:ph type="body" idx="1" hasCustomPrompt="1"/>
          </p:nvPr>
        </p:nvSpPr>
        <p:spPr>
          <a:xfrm>
            <a:off x="580011" y="1779662"/>
            <a:ext cx="3870607" cy="195887"/>
          </a:xfrm>
          <a:prstGeom prst="rect">
            <a:avLst/>
          </a:prstGeom>
        </p:spPr>
        <p:txBody>
          <a:bodyPr lIns="0" tIns="0" rIns="0" bIns="0"/>
          <a:lstStyle>
            <a:lvl1pPr marL="0" marR="2310" indent="0" algn="l">
              <a:lnSpc>
                <a:spcPct val="100000"/>
              </a:lnSpc>
              <a:spcBef>
                <a:spcPts val="43"/>
              </a:spcBef>
              <a:spcAft>
                <a:spcPts val="1092"/>
              </a:spcAft>
              <a:buNone/>
              <a:defRPr sz="1273" b="0" i="0">
                <a:solidFill>
                  <a:schemeClr val="accent6"/>
                </a:solidFill>
              </a:defRPr>
            </a:lvl1pPr>
          </a:lstStyle>
          <a:p>
            <a:pPr>
              <a:lnSpc>
                <a:spcPct val="100000"/>
              </a:lnSpc>
            </a:pPr>
            <a:r>
              <a:rPr lang="en-US" dirty="0"/>
              <a:t>Content goes here.</a:t>
            </a:r>
            <a:endParaRPr lang="en-AU" dirty="0"/>
          </a:p>
        </p:txBody>
      </p:sp>
    </p:spTree>
    <p:extLst>
      <p:ext uri="{BB962C8B-B14F-4D97-AF65-F5344CB8AC3E}">
        <p14:creationId xmlns:p14="http://schemas.microsoft.com/office/powerpoint/2010/main" val="1805505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Headline_green">
    <p:bg>
      <p:bgPr>
        <a:solidFill>
          <a:schemeClr val="bg1"/>
        </a:solidFill>
        <a:effectLst/>
      </p:bgPr>
    </p:bg>
    <p:spTree>
      <p:nvGrpSpPr>
        <p:cNvPr id="1" name=""/>
        <p:cNvGrpSpPr/>
        <p:nvPr/>
      </p:nvGrpSpPr>
      <p:grpSpPr>
        <a:xfrm>
          <a:off x="0" y="0"/>
          <a:ext cx="0" cy="0"/>
          <a:chOff x="0" y="0"/>
          <a:chExt cx="0" cy="0"/>
        </a:xfrm>
      </p:grpSpPr>
      <p:sp>
        <p:nvSpPr>
          <p:cNvPr id="10" name="bg object 16">
            <a:extLst>
              <a:ext uri="{FF2B5EF4-FFF2-40B4-BE49-F238E27FC236}">
                <a16:creationId xmlns:a16="http://schemas.microsoft.com/office/drawing/2014/main" id="{350BA4EE-1E14-4F67-BC2B-2B111391B714}"/>
              </a:ext>
            </a:extLst>
          </p:cNvPr>
          <p:cNvSpPr/>
          <p:nvPr userDrawn="1"/>
        </p:nvSpPr>
        <p:spPr>
          <a:xfrm>
            <a:off x="157162" y="142860"/>
            <a:ext cx="8844206" cy="4857590"/>
          </a:xfrm>
          <a:custGeom>
            <a:avLst/>
            <a:gdLst/>
            <a:ahLst/>
            <a:cxnLst/>
            <a:rect l="l" t="t" r="r" b="b"/>
            <a:pathLst>
              <a:path w="19444970" h="10680700">
                <a:moveTo>
                  <a:pt x="19444434" y="0"/>
                </a:moveTo>
                <a:lnTo>
                  <a:pt x="0" y="0"/>
                </a:lnTo>
                <a:lnTo>
                  <a:pt x="0" y="10680313"/>
                </a:lnTo>
                <a:lnTo>
                  <a:pt x="19444434" y="10680313"/>
                </a:lnTo>
                <a:lnTo>
                  <a:pt x="19444434" y="0"/>
                </a:lnTo>
                <a:close/>
              </a:path>
            </a:pathLst>
          </a:custGeom>
          <a:solidFill>
            <a:schemeClr val="tx1">
              <a:alpha val="25000"/>
            </a:schemeClr>
          </a:solidFill>
        </p:spPr>
        <p:txBody>
          <a:bodyPr wrap="square" lIns="0" tIns="0" rIns="0" bIns="0" rtlCol="0"/>
          <a:lstStyle/>
          <a:p>
            <a:endParaRPr sz="372" dirty="0">
              <a:latin typeface="Arial" panose="020B0604020202020204" pitchFamily="34" charset="0"/>
            </a:endParaRPr>
          </a:p>
        </p:txBody>
      </p:sp>
      <p:grpSp>
        <p:nvGrpSpPr>
          <p:cNvPr id="14" name="Group 13">
            <a:extLst>
              <a:ext uri="{FF2B5EF4-FFF2-40B4-BE49-F238E27FC236}">
                <a16:creationId xmlns:a16="http://schemas.microsoft.com/office/drawing/2014/main" id="{EDFA1090-D9A8-4A9E-9574-70408FBF8EA6}"/>
              </a:ext>
            </a:extLst>
          </p:cNvPr>
          <p:cNvGrpSpPr/>
          <p:nvPr userDrawn="1"/>
        </p:nvGrpSpPr>
        <p:grpSpPr>
          <a:xfrm>
            <a:off x="4673051" y="820370"/>
            <a:ext cx="4328318" cy="3502761"/>
            <a:chOff x="4673050" y="820370"/>
            <a:chExt cx="4470629" cy="3502761"/>
          </a:xfrm>
        </p:grpSpPr>
        <p:sp>
          <p:nvSpPr>
            <p:cNvPr id="6" name="Rectangle 5">
              <a:extLst>
                <a:ext uri="{FF2B5EF4-FFF2-40B4-BE49-F238E27FC236}">
                  <a16:creationId xmlns:a16="http://schemas.microsoft.com/office/drawing/2014/main" id="{C83FC168-7F88-4F9E-A168-17E85E7297EA}"/>
                </a:ext>
              </a:extLst>
            </p:cNvPr>
            <p:cNvSpPr/>
            <p:nvPr/>
          </p:nvSpPr>
          <p:spPr>
            <a:xfrm>
              <a:off x="6378341" y="820370"/>
              <a:ext cx="2765338" cy="3502761"/>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72"/>
            </a:p>
          </p:txBody>
        </p:sp>
        <p:sp>
          <p:nvSpPr>
            <p:cNvPr id="7" name="Oval 6">
              <a:extLst>
                <a:ext uri="{FF2B5EF4-FFF2-40B4-BE49-F238E27FC236}">
                  <a16:creationId xmlns:a16="http://schemas.microsoft.com/office/drawing/2014/main" id="{89E7A352-4FF3-44B5-BEF0-E0D91D24BF21}"/>
                </a:ext>
              </a:extLst>
            </p:cNvPr>
            <p:cNvSpPr/>
            <p:nvPr/>
          </p:nvSpPr>
          <p:spPr>
            <a:xfrm>
              <a:off x="4673050" y="820370"/>
              <a:ext cx="3502761" cy="350276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2"/>
            </a:p>
          </p:txBody>
        </p:sp>
      </p:grpSp>
      <p:sp>
        <p:nvSpPr>
          <p:cNvPr id="8" name="Holder 2">
            <a:extLst>
              <a:ext uri="{FF2B5EF4-FFF2-40B4-BE49-F238E27FC236}">
                <a16:creationId xmlns:a16="http://schemas.microsoft.com/office/drawing/2014/main" id="{6B895EA9-6532-480A-8A80-30137E34B752}"/>
              </a:ext>
            </a:extLst>
          </p:cNvPr>
          <p:cNvSpPr>
            <a:spLocks noGrp="1"/>
          </p:cNvSpPr>
          <p:nvPr userDrawn="1">
            <p:ph type="title" hasCustomPrompt="1"/>
          </p:nvPr>
        </p:nvSpPr>
        <p:spPr>
          <a:xfrm>
            <a:off x="580011" y="999784"/>
            <a:ext cx="3775965" cy="428866"/>
          </a:xfrm>
          <a:prstGeom prst="rect">
            <a:avLst/>
          </a:prstGeom>
        </p:spPr>
        <p:txBody>
          <a:bodyPr lIns="0" tIns="0" rIns="0" bIns="0"/>
          <a:lstStyle>
            <a:lvl1pPr>
              <a:defRPr sz="2729" b="0" i="0">
                <a:solidFill>
                  <a:schemeClr val="accent6"/>
                </a:solidFill>
                <a:latin typeface="Arial" panose="020B0604020202020204" pitchFamily="34" charset="0"/>
                <a:cs typeface="Arial" panose="020B0604020202020204" pitchFamily="34" charset="0"/>
              </a:defRPr>
            </a:lvl1pPr>
          </a:lstStyle>
          <a:p>
            <a:r>
              <a:rPr lang="en-US" dirty="0"/>
              <a:t>This is a headline style</a:t>
            </a:r>
            <a:endParaRPr dirty="0"/>
          </a:p>
        </p:txBody>
      </p:sp>
      <p:sp>
        <p:nvSpPr>
          <p:cNvPr id="13" name="Holder 3">
            <a:extLst>
              <a:ext uri="{FF2B5EF4-FFF2-40B4-BE49-F238E27FC236}">
                <a16:creationId xmlns:a16="http://schemas.microsoft.com/office/drawing/2014/main" id="{941F95C2-68CE-411B-94DC-59C1DCE98765}"/>
              </a:ext>
            </a:extLst>
          </p:cNvPr>
          <p:cNvSpPr>
            <a:spLocks noGrp="1"/>
          </p:cNvSpPr>
          <p:nvPr userDrawn="1">
            <p:ph type="body" idx="1" hasCustomPrompt="1"/>
          </p:nvPr>
        </p:nvSpPr>
        <p:spPr>
          <a:xfrm>
            <a:off x="580011" y="1741856"/>
            <a:ext cx="3890940" cy="869790"/>
          </a:xfrm>
          <a:prstGeom prst="rect">
            <a:avLst/>
          </a:prstGeom>
        </p:spPr>
        <p:txBody>
          <a:bodyPr lIns="0" tIns="0" rIns="0" bIns="0"/>
          <a:lstStyle>
            <a:lvl1pPr marL="0" marR="2310" indent="0" algn="l" defTabSz="914400" eaLnBrk="1" fontAlgn="auto" latinLnBrk="0" hangingPunct="1">
              <a:lnSpc>
                <a:spcPct val="100000"/>
              </a:lnSpc>
              <a:spcBef>
                <a:spcPts val="43"/>
              </a:spcBef>
              <a:spcAft>
                <a:spcPts val="1092"/>
              </a:spcAft>
              <a:buClrTx/>
              <a:buSzTx/>
              <a:buFontTx/>
              <a:buNone/>
              <a:tabLst/>
              <a:defRPr sz="1273" b="0" i="0">
                <a:solidFill>
                  <a:schemeClr val="accent6"/>
                </a:solidFill>
              </a:defRPr>
            </a:lvl1pPr>
          </a:lstStyle>
          <a:p>
            <a:pPr>
              <a:lnSpc>
                <a:spcPct val="100000"/>
              </a:lnSpc>
            </a:pPr>
            <a:r>
              <a:rPr lang="en-US" dirty="0"/>
              <a:t>Content goes here.</a:t>
            </a:r>
            <a:endParaRPr lang="en-AU" dirty="0"/>
          </a:p>
          <a:p>
            <a:pPr>
              <a:lnSpc>
                <a:spcPct val="100000"/>
              </a:lnSpc>
            </a:pPr>
            <a:endParaRPr lang="en-AU" dirty="0"/>
          </a:p>
          <a:p>
            <a:pPr>
              <a:lnSpc>
                <a:spcPct val="100000"/>
              </a:lnSpc>
            </a:pPr>
            <a:endParaRPr lang="en-AU" dirty="0"/>
          </a:p>
        </p:txBody>
      </p:sp>
    </p:spTree>
    <p:extLst>
      <p:ext uri="{BB962C8B-B14F-4D97-AF65-F5344CB8AC3E}">
        <p14:creationId xmlns:p14="http://schemas.microsoft.com/office/powerpoint/2010/main" val="1334396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80011" y="1196280"/>
            <a:ext cx="7983978" cy="923330"/>
          </a:xfrm>
          <a:prstGeom prst="rect">
            <a:avLst/>
          </a:prstGeom>
        </p:spPr>
        <p:txBody>
          <a:bodyPr wrap="square" lIns="0" tIns="0" rIns="0" bIns="0">
            <a:spAutoFit/>
          </a:bodyPr>
          <a:lstStyle>
            <a:lvl1pPr>
              <a:defRPr sz="6000" b="0" i="0">
                <a:solidFill>
                  <a:schemeClr val="tx1"/>
                </a:solidFill>
                <a:latin typeface="Segaon Soft Light"/>
                <a:cs typeface="Segaon Soft Light"/>
              </a:defRPr>
            </a:lvl1pPr>
          </a:lstStyle>
          <a:p>
            <a:endParaRPr dirty="0"/>
          </a:p>
        </p:txBody>
      </p:sp>
      <p:sp>
        <p:nvSpPr>
          <p:cNvPr id="3" name="Holder 3"/>
          <p:cNvSpPr>
            <a:spLocks noGrp="1"/>
          </p:cNvSpPr>
          <p:nvPr>
            <p:ph type="body" idx="1"/>
          </p:nvPr>
        </p:nvSpPr>
        <p:spPr>
          <a:xfrm>
            <a:off x="580011" y="1741855"/>
            <a:ext cx="7983978" cy="195968"/>
          </a:xfrm>
          <a:prstGeom prst="rect">
            <a:avLst/>
          </a:prstGeom>
        </p:spPr>
        <p:txBody>
          <a:bodyPr wrap="square" lIns="0" tIns="0" rIns="0" bIns="0">
            <a:spAutoFit/>
          </a:bodyPr>
          <a:lstStyle>
            <a:lvl1pPr>
              <a:defRPr b="0" i="0">
                <a:solidFill>
                  <a:schemeClr val="tx1"/>
                </a:solidFill>
              </a:defRPr>
            </a:lvl1pPr>
          </a:lstStyle>
          <a:p>
            <a:endParaRPr dirty="0"/>
          </a:p>
        </p:txBody>
      </p:sp>
      <p:sp>
        <p:nvSpPr>
          <p:cNvPr id="6" name="Holder 6"/>
          <p:cNvSpPr>
            <a:spLocks noGrp="1"/>
          </p:cNvSpPr>
          <p:nvPr>
            <p:ph type="sldNum" sz="quarter" idx="7"/>
          </p:nvPr>
        </p:nvSpPr>
        <p:spPr>
          <a:xfrm>
            <a:off x="6583681" y="4783456"/>
            <a:ext cx="2103120" cy="125979"/>
          </a:xfrm>
          <a:prstGeom prst="rect">
            <a:avLst/>
          </a:prstGeom>
        </p:spPr>
        <p:txBody>
          <a:bodyPr wrap="square" lIns="0" tIns="0" rIns="0" bIns="0">
            <a:spAutoFit/>
          </a:bodyPr>
          <a:lstStyle>
            <a:lvl1pPr algn="r">
              <a:defRPr>
                <a:solidFill>
                  <a:schemeClr val="tx1">
                    <a:tint val="75000"/>
                  </a:schemeClr>
                </a:solidFill>
                <a:latin typeface="Arial" panose="020B0604020202020204" pitchFamily="34" charset="0"/>
              </a:defRPr>
            </a:lvl1pPr>
          </a:lstStyle>
          <a:p>
            <a:fld id="{B6F15528-21DE-4FAA-801E-634DDDAF4B2B}"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74" r:id="rId1"/>
    <p:sldLayoutId id="2147483689" r:id="rId2"/>
    <p:sldLayoutId id="2147483742" r:id="rId3"/>
    <p:sldLayoutId id="2147483746" r:id="rId4"/>
    <p:sldLayoutId id="2147483732" r:id="rId5"/>
    <p:sldLayoutId id="2147483733" r:id="rId6"/>
    <p:sldLayoutId id="2147483734" r:id="rId7"/>
    <p:sldLayoutId id="2147483686" r:id="rId8"/>
    <p:sldLayoutId id="2147483672" r:id="rId9"/>
    <p:sldLayoutId id="2147483687" r:id="rId10"/>
    <p:sldLayoutId id="2147483688" r:id="rId11"/>
    <p:sldLayoutId id="2147483738" r:id="rId12"/>
    <p:sldLayoutId id="2147483739" r:id="rId13"/>
    <p:sldLayoutId id="2147483740" r:id="rId14"/>
    <p:sldLayoutId id="2147483741" r:id="rId15"/>
    <p:sldLayoutId id="2147483703" r:id="rId16"/>
    <p:sldLayoutId id="2147483731" r:id="rId17"/>
    <p:sldLayoutId id="2147483735" r:id="rId18"/>
    <p:sldLayoutId id="2147483736" r:id="rId19"/>
    <p:sldLayoutId id="2147483712" r:id="rId20"/>
    <p:sldLayoutId id="2147483706" r:id="rId21"/>
    <p:sldLayoutId id="2147483704" r:id="rId22"/>
    <p:sldLayoutId id="2147483707" r:id="rId23"/>
    <p:sldLayoutId id="2147483717" r:id="rId24"/>
    <p:sldLayoutId id="2147483720" r:id="rId25"/>
    <p:sldLayoutId id="2147483728" r:id="rId26"/>
    <p:sldLayoutId id="2147483673" r:id="rId27"/>
  </p:sldLayoutIdLst>
  <p:txStyles>
    <p:titleStyle>
      <a:lvl1pPr eaLnBrk="1" hangingPunct="1">
        <a:defRPr>
          <a:latin typeface="Arial" panose="020B0604020202020204" pitchFamily="34" charset="0"/>
          <a:ea typeface="+mj-ea"/>
          <a:cs typeface="Arial" panose="020B0604020202020204" pitchFamily="34" charset="0"/>
        </a:defRPr>
      </a:lvl1pPr>
    </p:titleStyle>
    <p:bodyStyle>
      <a:lvl1pPr marL="0" eaLnBrk="1" hangingPunct="1">
        <a:defRPr sz="1273">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p:bodyStyle>
    <p:otherStyle>
      <a:lvl1pPr marL="0" eaLnBrk="1" hangingPunct="1">
        <a:defRPr>
          <a:latin typeface="+mn-lt"/>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18/10/relationships/comments" Target="../comments/modernComment_101_A57BCA38.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image" Target="../media/image53.jpeg"/><Relationship Id="rId4" Type="http://schemas.openxmlformats.org/officeDocument/2006/relationships/image" Target="../media/image5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18/10/relationships/comments" Target="../comments/modernComment_110_4AE3B063.xml"/><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54.emf"/></Relationships>
</file>

<file path=ppt/slides/_rels/slide1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image" Target="../media/image53.jpeg"/><Relationship Id="rId4" Type="http://schemas.openxmlformats.org/officeDocument/2006/relationships/image" Target="../media/image5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microsoft.com/office/2018/10/relationships/comments" Target="../comments/modernComment_112_3B2C083E.xml"/><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8" Type="http://schemas.openxmlformats.org/officeDocument/2006/relationships/image" Target="../media/image61.png"/><Relationship Id="rId3" Type="http://schemas.microsoft.com/office/2018/10/relationships/comments" Target="../comments/modernComment_115_A1B00A4C.xml"/><Relationship Id="rId7" Type="http://schemas.openxmlformats.org/officeDocument/2006/relationships/image" Target="../media/image60.jp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59.gif"/><Relationship Id="rId11" Type="http://schemas.openxmlformats.org/officeDocument/2006/relationships/image" Target="../media/image62.jpeg"/><Relationship Id="rId5" Type="http://schemas.openxmlformats.org/officeDocument/2006/relationships/hyperlink" Target="http://www.implanon-usa.com/" TargetMode="External"/><Relationship Id="rId10" Type="http://schemas.openxmlformats.org/officeDocument/2006/relationships/image" Target="../media/image55.jpeg"/><Relationship Id="rId4" Type="http://schemas.openxmlformats.org/officeDocument/2006/relationships/image" Target="../media/image58.jpeg"/><Relationship Id="rId9" Type="http://schemas.openxmlformats.org/officeDocument/2006/relationships/image" Target="../media/image52.jpeg"/></Relationships>
</file>

<file path=ppt/slides/_rels/slide2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63.jpeg"/></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05_BC0AAB5D.xml"/><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4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76516D0-4E02-4D0A-AA9E-BB8528827712}"/>
              </a:ext>
            </a:extLst>
          </p:cNvPr>
          <p:cNvSpPr>
            <a:spLocks noGrp="1"/>
          </p:cNvSpPr>
          <p:nvPr>
            <p:ph type="body" sz="quarter" idx="10"/>
          </p:nvPr>
        </p:nvSpPr>
        <p:spPr>
          <a:xfrm>
            <a:off x="5436096" y="4227935"/>
            <a:ext cx="2952327" cy="672235"/>
          </a:xfrm>
        </p:spPr>
        <p:txBody>
          <a:bodyPr/>
          <a:lstStyle/>
          <a:p>
            <a:r>
              <a:rPr lang="en-AU" b="1" dirty="0"/>
              <a:t>Wodonga:</a:t>
            </a:r>
          </a:p>
          <a:p>
            <a:r>
              <a:rPr lang="en-AU" b="1" dirty="0"/>
              <a:t>155 High St, Wodonga,</a:t>
            </a:r>
          </a:p>
          <a:p>
            <a:r>
              <a:rPr lang="en-AU" b="1" dirty="0"/>
              <a:t>VIC 3690</a:t>
            </a:r>
          </a:p>
          <a:p>
            <a:r>
              <a:rPr lang="en-AU" b="1" dirty="0"/>
              <a:t>T: (02) 6022 8888</a:t>
            </a:r>
            <a:endParaRPr lang="en-AU" dirty="0"/>
          </a:p>
        </p:txBody>
      </p:sp>
      <p:sp>
        <p:nvSpPr>
          <p:cNvPr id="4" name="Text Placeholder 3">
            <a:extLst>
              <a:ext uri="{FF2B5EF4-FFF2-40B4-BE49-F238E27FC236}">
                <a16:creationId xmlns:a16="http://schemas.microsoft.com/office/drawing/2014/main" id="{6FBCD9CB-7276-4376-8311-CADD2A893179}"/>
              </a:ext>
            </a:extLst>
          </p:cNvPr>
          <p:cNvSpPr>
            <a:spLocks noGrp="1"/>
          </p:cNvSpPr>
          <p:nvPr>
            <p:ph type="body" sz="quarter" idx="11"/>
          </p:nvPr>
        </p:nvSpPr>
        <p:spPr>
          <a:xfrm>
            <a:off x="615164" y="2990095"/>
            <a:ext cx="4578269" cy="492443"/>
          </a:xfrm>
        </p:spPr>
        <p:txBody>
          <a:bodyPr/>
          <a:lstStyle/>
          <a:p>
            <a:pPr algn="ctr"/>
            <a:endParaRPr lang="en-AU" sz="1600" dirty="0">
              <a:latin typeface="Comic Sans MS" pitchFamily="66" charset="0"/>
            </a:endParaRPr>
          </a:p>
          <a:p>
            <a:pPr algn="ctr"/>
            <a:endParaRPr lang="en-AU" sz="1600" dirty="0">
              <a:latin typeface="Comic Sans MS" pitchFamily="66" charset="0"/>
            </a:endParaRPr>
          </a:p>
        </p:txBody>
      </p:sp>
      <p:sp>
        <p:nvSpPr>
          <p:cNvPr id="2" name="Rectangle 1">
            <a:extLst>
              <a:ext uri="{FF2B5EF4-FFF2-40B4-BE49-F238E27FC236}">
                <a16:creationId xmlns:a16="http://schemas.microsoft.com/office/drawing/2014/main" id="{FB954115-03D6-4856-9872-3974E088D5E5}"/>
              </a:ext>
            </a:extLst>
          </p:cNvPr>
          <p:cNvSpPr/>
          <p:nvPr/>
        </p:nvSpPr>
        <p:spPr>
          <a:xfrm>
            <a:off x="1115616" y="843558"/>
            <a:ext cx="3672408" cy="2062103"/>
          </a:xfrm>
          <a:prstGeom prst="rect">
            <a:avLst/>
          </a:prstGeom>
        </p:spPr>
        <p:txBody>
          <a:bodyPr wrap="square">
            <a:spAutoFit/>
          </a:bodyPr>
          <a:lstStyle/>
          <a:p>
            <a:r>
              <a:rPr lang="en-AU" sz="3200" b="1" dirty="0">
                <a:solidFill>
                  <a:schemeClr val="accent6"/>
                </a:solidFill>
                <a:latin typeface="SegaonSoftBold"/>
              </a:rPr>
              <a:t>Clinic 35</a:t>
            </a:r>
          </a:p>
          <a:p>
            <a:r>
              <a:rPr lang="en-AU" sz="3200" b="1" dirty="0">
                <a:solidFill>
                  <a:schemeClr val="accent6"/>
                </a:solidFill>
                <a:latin typeface="SegaonSoftBold"/>
              </a:rPr>
              <a:t>Look after your sexual and reproductive health</a:t>
            </a:r>
            <a:endParaRPr lang="en-AU" sz="3200" dirty="0">
              <a:solidFill>
                <a:schemeClr val="accent6"/>
              </a:solidFill>
            </a:endParaRPr>
          </a:p>
        </p:txBody>
      </p:sp>
    </p:spTree>
    <p:extLst>
      <p:ext uri="{BB962C8B-B14F-4D97-AF65-F5344CB8AC3E}">
        <p14:creationId xmlns:p14="http://schemas.microsoft.com/office/powerpoint/2010/main" val="2776353336"/>
      </p:ext>
    </p:extLst>
  </p:cSld>
  <p:clrMapOvr>
    <a:masterClrMapping/>
  </p:clrMapOvr>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96FA334-C192-4B5C-8FB8-18918C7D1D40}"/>
              </a:ext>
            </a:extLst>
          </p:cNvPr>
          <p:cNvPicPr>
            <a:picLocks noGrp="1" noChangeAspect="1"/>
          </p:cNvPicPr>
          <p:nvPr>
            <p:ph idx="4294967295"/>
          </p:nvPr>
        </p:nvPicPr>
        <p:blipFill>
          <a:blip r:embed="rId3"/>
          <a:stretch>
            <a:fillRect/>
          </a:stretch>
        </p:blipFill>
        <p:spPr>
          <a:xfrm>
            <a:off x="0" y="123825"/>
            <a:ext cx="6876256" cy="4104109"/>
          </a:xfrm>
          <a:prstGeom prst="rect">
            <a:avLst/>
          </a:prstGeom>
        </p:spPr>
      </p:pic>
    </p:spTree>
    <p:extLst>
      <p:ext uri="{BB962C8B-B14F-4D97-AF65-F5344CB8AC3E}">
        <p14:creationId xmlns:p14="http://schemas.microsoft.com/office/powerpoint/2010/main" val="1736289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00DD4-134A-4930-B8EB-B60961C67E33}"/>
              </a:ext>
            </a:extLst>
          </p:cNvPr>
          <p:cNvSpPr>
            <a:spLocks noGrp="1"/>
          </p:cNvSpPr>
          <p:nvPr>
            <p:ph type="title"/>
          </p:nvPr>
        </p:nvSpPr>
        <p:spPr>
          <a:xfrm>
            <a:off x="755576" y="1059582"/>
            <a:ext cx="2952328" cy="492443"/>
          </a:xfrm>
        </p:spPr>
        <p:txBody>
          <a:bodyPr/>
          <a:lstStyle/>
          <a:p>
            <a:r>
              <a:rPr lang="en-AU" sz="3200" dirty="0"/>
              <a:t>WAS SEX..</a:t>
            </a:r>
          </a:p>
        </p:txBody>
      </p:sp>
      <p:sp>
        <p:nvSpPr>
          <p:cNvPr id="3" name="Text Placeholder 2">
            <a:extLst>
              <a:ext uri="{FF2B5EF4-FFF2-40B4-BE49-F238E27FC236}">
                <a16:creationId xmlns:a16="http://schemas.microsoft.com/office/drawing/2014/main" id="{4EBA57F1-D61A-4BD1-9372-E99FF0BB8F94}"/>
              </a:ext>
            </a:extLst>
          </p:cNvPr>
          <p:cNvSpPr txBox="1">
            <a:spLocks/>
          </p:cNvSpPr>
          <p:nvPr/>
        </p:nvSpPr>
        <p:spPr>
          <a:xfrm>
            <a:off x="723015" y="2139702"/>
            <a:ext cx="6808626" cy="1728192"/>
          </a:xfrm>
          <a:prstGeom prst="rect">
            <a:avLst/>
          </a:prstGeom>
        </p:spPr>
        <p:txBody>
          <a:bodyPr/>
          <a:lstStyle>
            <a:lvl1pPr marL="0" eaLnBrk="1" hangingPunct="1">
              <a:defRPr sz="1273">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285750" indent="-285750" defTabSz="914400">
              <a:buFont typeface="Arial" panose="020B0604020202020204" pitchFamily="34" charset="0"/>
              <a:buChar char="•"/>
            </a:pPr>
            <a:r>
              <a:rPr lang="en-AU" sz="2400" kern="0" dirty="0">
                <a:solidFill>
                  <a:sysClr val="windowText" lastClr="000000"/>
                </a:solidFill>
              </a:rPr>
              <a:t>LEGAL?</a:t>
            </a:r>
          </a:p>
          <a:p>
            <a:pPr marL="285750" indent="-285750" defTabSz="914400">
              <a:buFont typeface="Arial" panose="020B0604020202020204" pitchFamily="34" charset="0"/>
              <a:buChar char="•"/>
            </a:pPr>
            <a:r>
              <a:rPr lang="en-AU" sz="2400" kern="0" dirty="0">
                <a:solidFill>
                  <a:sysClr val="windowText" lastClr="000000"/>
                </a:solidFill>
              </a:rPr>
              <a:t>CONSENSUAL?</a:t>
            </a:r>
          </a:p>
          <a:p>
            <a:pPr marL="285750" indent="-285750" defTabSz="914400">
              <a:buFont typeface="Arial" panose="020B0604020202020204" pitchFamily="34" charset="0"/>
              <a:buChar char="•"/>
            </a:pPr>
            <a:r>
              <a:rPr lang="en-AU" sz="2400" kern="0" dirty="0">
                <a:solidFill>
                  <a:sysClr val="windowText" lastClr="000000"/>
                </a:solidFill>
              </a:rPr>
              <a:t>SAFE?</a:t>
            </a:r>
          </a:p>
          <a:p>
            <a:pPr marL="285750" indent="-285750" defTabSz="914400">
              <a:buFont typeface="Arial" panose="020B0604020202020204" pitchFamily="34" charset="0"/>
              <a:buChar char="•"/>
            </a:pPr>
            <a:r>
              <a:rPr lang="en-US" sz="2400" kern="0" dirty="0">
                <a:solidFill>
                  <a:sysClr val="windowText" lastClr="000000"/>
                </a:solidFill>
              </a:rPr>
              <a:t>P</a:t>
            </a:r>
            <a:r>
              <a:rPr lang="en-AU" sz="2400" kern="0" dirty="0">
                <a:solidFill>
                  <a:sysClr val="windowText" lastClr="000000"/>
                </a:solidFill>
              </a:rPr>
              <a:t>LEASURABLE? </a:t>
            </a:r>
          </a:p>
          <a:p>
            <a:pPr marL="285750" indent="-285750" defTabSz="914400">
              <a:buFont typeface="Arial" panose="020B0604020202020204" pitchFamily="34" charset="0"/>
              <a:buChar char="•"/>
            </a:pPr>
            <a:endParaRPr lang="en-AU" sz="2400" kern="0" dirty="0">
              <a:solidFill>
                <a:sysClr val="windowText" lastClr="000000"/>
              </a:solidFill>
            </a:endParaRPr>
          </a:p>
          <a:p>
            <a:pPr defTabSz="914400"/>
            <a:endParaRPr lang="en-AU" kern="0" dirty="0">
              <a:solidFill>
                <a:sysClr val="windowText" lastClr="000000"/>
              </a:solidFill>
            </a:endParaRPr>
          </a:p>
        </p:txBody>
      </p:sp>
    </p:spTree>
    <p:extLst>
      <p:ext uri="{BB962C8B-B14F-4D97-AF65-F5344CB8AC3E}">
        <p14:creationId xmlns:p14="http://schemas.microsoft.com/office/powerpoint/2010/main" val="3948716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6E906-7E1E-494B-86CE-51749E8A7C9A}"/>
              </a:ext>
            </a:extLst>
          </p:cNvPr>
          <p:cNvSpPr>
            <a:spLocks noGrp="1"/>
          </p:cNvSpPr>
          <p:nvPr>
            <p:ph type="title"/>
          </p:nvPr>
        </p:nvSpPr>
        <p:spPr/>
        <p:txBody>
          <a:bodyPr/>
          <a:lstStyle/>
          <a:p>
            <a:r>
              <a:rPr lang="en-AU" dirty="0"/>
              <a:t>TRUE OR FALSE:</a:t>
            </a:r>
          </a:p>
        </p:txBody>
      </p:sp>
      <p:sp>
        <p:nvSpPr>
          <p:cNvPr id="3" name="Text Placeholder 2">
            <a:extLst>
              <a:ext uri="{FF2B5EF4-FFF2-40B4-BE49-F238E27FC236}">
                <a16:creationId xmlns:a16="http://schemas.microsoft.com/office/drawing/2014/main" id="{BB4DD4A9-C70D-4DA5-A8A0-D95D9B1C2255}"/>
              </a:ext>
            </a:extLst>
          </p:cNvPr>
          <p:cNvSpPr>
            <a:spLocks noGrp="1"/>
          </p:cNvSpPr>
          <p:nvPr>
            <p:ph type="body" idx="1"/>
          </p:nvPr>
        </p:nvSpPr>
        <p:spPr>
          <a:xfrm>
            <a:off x="566198" y="2355726"/>
            <a:ext cx="6808626" cy="862224"/>
          </a:xfrm>
        </p:spPr>
        <p:txBody>
          <a:bodyPr/>
          <a:lstStyle/>
          <a:p>
            <a:r>
              <a:rPr lang="en-AU" sz="1600" dirty="0"/>
              <a:t>YOU CAN NOT LEGALLY  CONSENT IF UNDER THE INFLUENCE OF ALCOHOL OR OTHER DRUGS…..</a:t>
            </a:r>
          </a:p>
          <a:p>
            <a:endParaRPr lang="en-AU" dirty="0"/>
          </a:p>
        </p:txBody>
      </p:sp>
    </p:spTree>
    <p:extLst>
      <p:ext uri="{BB962C8B-B14F-4D97-AF65-F5344CB8AC3E}">
        <p14:creationId xmlns:p14="http://schemas.microsoft.com/office/powerpoint/2010/main" val="1942992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AD843-29BE-423D-A857-C15D9846CDE2}"/>
              </a:ext>
            </a:extLst>
          </p:cNvPr>
          <p:cNvSpPr>
            <a:spLocks noGrp="1"/>
          </p:cNvSpPr>
          <p:nvPr>
            <p:ph type="title"/>
          </p:nvPr>
        </p:nvSpPr>
        <p:spPr>
          <a:xfrm>
            <a:off x="589561" y="699542"/>
            <a:ext cx="5138295" cy="839974"/>
          </a:xfrm>
        </p:spPr>
        <p:txBody>
          <a:bodyPr/>
          <a:lstStyle/>
          <a:p>
            <a:r>
              <a:rPr lang="en-AU" dirty="0"/>
              <a:t>STI Prevention: </a:t>
            </a:r>
            <a:br>
              <a:rPr lang="en-AU" dirty="0"/>
            </a:br>
            <a:r>
              <a:rPr lang="en-AU" dirty="0"/>
              <a:t>Safe sex and Testing</a:t>
            </a:r>
          </a:p>
        </p:txBody>
      </p:sp>
      <p:sp>
        <p:nvSpPr>
          <p:cNvPr id="3" name="Text Placeholder 2">
            <a:extLst>
              <a:ext uri="{FF2B5EF4-FFF2-40B4-BE49-F238E27FC236}">
                <a16:creationId xmlns:a16="http://schemas.microsoft.com/office/drawing/2014/main" id="{5EB8D94A-4F59-410B-8DFA-5CDA38EA30C4}"/>
              </a:ext>
            </a:extLst>
          </p:cNvPr>
          <p:cNvSpPr>
            <a:spLocks noGrp="1"/>
          </p:cNvSpPr>
          <p:nvPr>
            <p:ph type="body" idx="1"/>
          </p:nvPr>
        </p:nvSpPr>
        <p:spPr>
          <a:xfrm>
            <a:off x="580011" y="1995686"/>
            <a:ext cx="6808626" cy="2232248"/>
          </a:xfrm>
        </p:spPr>
        <p:txBody>
          <a:bodyPr/>
          <a:lstStyle/>
          <a:p>
            <a:endParaRPr lang="en-AU" dirty="0"/>
          </a:p>
        </p:txBody>
      </p:sp>
      <p:pic>
        <p:nvPicPr>
          <p:cNvPr id="4" name="Picture 3">
            <a:extLst>
              <a:ext uri="{FF2B5EF4-FFF2-40B4-BE49-F238E27FC236}">
                <a16:creationId xmlns:a16="http://schemas.microsoft.com/office/drawing/2014/main" id="{583FA883-C7EF-4F4C-ADDD-0FF9A40A93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561" y="2044490"/>
            <a:ext cx="2467988" cy="2183444"/>
          </a:xfrm>
          <a:prstGeom prst="rect">
            <a:avLst/>
          </a:prstGeom>
        </p:spPr>
      </p:pic>
      <p:pic>
        <p:nvPicPr>
          <p:cNvPr id="5" name="Picture 10" descr="http://blog.bioethics.net/female_condom.jpg">
            <a:extLst>
              <a:ext uri="{FF2B5EF4-FFF2-40B4-BE49-F238E27FC236}">
                <a16:creationId xmlns:a16="http://schemas.microsoft.com/office/drawing/2014/main" id="{0585AF05-9F67-40CC-9FE5-5A1F09E4B41B}"/>
              </a:ext>
            </a:extLst>
          </p:cNvPr>
          <p:cNvPicPr>
            <a:picLocks noChangeAspect="1" noChangeArrowheads="1"/>
          </p:cNvPicPr>
          <p:nvPr/>
        </p:nvPicPr>
        <p:blipFill>
          <a:blip r:embed="rId4" cstate="print"/>
          <a:srcRect/>
          <a:stretch>
            <a:fillRect/>
          </a:stretch>
        </p:blipFill>
        <p:spPr bwMode="auto">
          <a:xfrm>
            <a:off x="5763375" y="1758426"/>
            <a:ext cx="1996661" cy="2469508"/>
          </a:xfrm>
          <a:prstGeom prst="rect">
            <a:avLst/>
          </a:prstGeom>
          <a:noFill/>
        </p:spPr>
      </p:pic>
      <p:pic>
        <p:nvPicPr>
          <p:cNvPr id="6" name="Picture 2" descr="C:\Users\andrea.davidson\Desktop\DentalDam.jpg">
            <a:extLst>
              <a:ext uri="{FF2B5EF4-FFF2-40B4-BE49-F238E27FC236}">
                <a16:creationId xmlns:a16="http://schemas.microsoft.com/office/drawing/2014/main" id="{632214DC-9CF0-4E2F-9D85-9CA41482D8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9094" y="2139702"/>
            <a:ext cx="2135496" cy="1783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6075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00DD4-134A-4930-B8EB-B60961C67E33}"/>
              </a:ext>
            </a:extLst>
          </p:cNvPr>
          <p:cNvSpPr>
            <a:spLocks noGrp="1"/>
          </p:cNvSpPr>
          <p:nvPr>
            <p:ph type="title"/>
          </p:nvPr>
        </p:nvSpPr>
        <p:spPr>
          <a:xfrm>
            <a:off x="539552" y="1275606"/>
            <a:ext cx="8280920" cy="984885"/>
          </a:xfrm>
        </p:spPr>
        <p:txBody>
          <a:bodyPr/>
          <a:lstStyle/>
          <a:p>
            <a:r>
              <a:rPr lang="en-US" sz="3200" dirty="0"/>
              <a:t>Sexually </a:t>
            </a:r>
            <a:r>
              <a:rPr lang="en-AU" sz="3200" dirty="0"/>
              <a:t>Transmitted Infections (STIs)</a:t>
            </a:r>
          </a:p>
        </p:txBody>
      </p:sp>
      <p:sp>
        <p:nvSpPr>
          <p:cNvPr id="3" name="Text Placeholder 2">
            <a:extLst>
              <a:ext uri="{FF2B5EF4-FFF2-40B4-BE49-F238E27FC236}">
                <a16:creationId xmlns:a16="http://schemas.microsoft.com/office/drawing/2014/main" id="{4EBA57F1-D61A-4BD1-9372-E99FF0BB8F94}"/>
              </a:ext>
            </a:extLst>
          </p:cNvPr>
          <p:cNvSpPr txBox="1">
            <a:spLocks/>
          </p:cNvSpPr>
          <p:nvPr/>
        </p:nvSpPr>
        <p:spPr>
          <a:xfrm>
            <a:off x="723015" y="2139702"/>
            <a:ext cx="6808626" cy="1728192"/>
          </a:xfrm>
          <a:prstGeom prst="rect">
            <a:avLst/>
          </a:prstGeom>
        </p:spPr>
        <p:txBody>
          <a:bodyPr/>
          <a:lstStyle>
            <a:lvl1pPr marL="0" eaLnBrk="1" hangingPunct="1">
              <a:defRPr sz="1273">
                <a:latin typeface="Arial" panose="020B0604020202020204" pitchFamily="34" charset="0"/>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a:lstStyle>
          <a:p>
            <a:pPr marL="285750" indent="-285750" defTabSz="914400">
              <a:buFont typeface="Arial" panose="020B0604020202020204" pitchFamily="34" charset="0"/>
              <a:buChar char="•"/>
            </a:pPr>
            <a:endParaRPr lang="en-AU" sz="2400" kern="0" dirty="0">
              <a:solidFill>
                <a:sysClr val="windowText" lastClr="000000"/>
              </a:solidFill>
            </a:endParaRPr>
          </a:p>
          <a:p>
            <a:pPr defTabSz="914400"/>
            <a:endParaRPr lang="en-AU" kern="0" dirty="0">
              <a:solidFill>
                <a:sysClr val="windowText" lastClr="000000"/>
              </a:solidFill>
            </a:endParaRPr>
          </a:p>
        </p:txBody>
      </p:sp>
      <p:sp>
        <p:nvSpPr>
          <p:cNvPr id="4" name="Rectangle 3">
            <a:extLst>
              <a:ext uri="{FF2B5EF4-FFF2-40B4-BE49-F238E27FC236}">
                <a16:creationId xmlns:a16="http://schemas.microsoft.com/office/drawing/2014/main" id="{85C7C981-5BD5-4C53-A2E7-5655E0528867}"/>
              </a:ext>
            </a:extLst>
          </p:cNvPr>
          <p:cNvSpPr/>
          <p:nvPr/>
        </p:nvSpPr>
        <p:spPr>
          <a:xfrm>
            <a:off x="899592" y="1849636"/>
            <a:ext cx="4572000" cy="2308324"/>
          </a:xfrm>
          <a:prstGeom prst="rect">
            <a:avLst/>
          </a:prstGeom>
        </p:spPr>
        <p:txBody>
          <a:bodyPr>
            <a:spAutoFit/>
          </a:bodyPr>
          <a:lstStyle/>
          <a:p>
            <a:pPr marL="285750" indent="-285750">
              <a:buFont typeface="Arial" panose="020B0604020202020204" pitchFamily="34" charset="0"/>
              <a:buChar char="•"/>
            </a:pPr>
            <a:r>
              <a:rPr lang="en-AU" sz="2400" dirty="0">
                <a:solidFill>
                  <a:schemeClr val="accent6"/>
                </a:solidFill>
              </a:rPr>
              <a:t>Chlamydia</a:t>
            </a:r>
          </a:p>
          <a:p>
            <a:pPr marL="285750" indent="-285750">
              <a:buFont typeface="Arial" panose="020B0604020202020204" pitchFamily="34" charset="0"/>
              <a:buChar char="•"/>
            </a:pPr>
            <a:r>
              <a:rPr lang="en-AU" sz="2400" dirty="0">
                <a:solidFill>
                  <a:schemeClr val="accent6"/>
                </a:solidFill>
              </a:rPr>
              <a:t>Gonorrhoea </a:t>
            </a:r>
          </a:p>
          <a:p>
            <a:pPr marL="285750" indent="-285750">
              <a:buFont typeface="Arial" panose="020B0604020202020204" pitchFamily="34" charset="0"/>
              <a:buChar char="•"/>
            </a:pPr>
            <a:r>
              <a:rPr lang="en-AU" sz="2400" dirty="0">
                <a:solidFill>
                  <a:schemeClr val="accent6"/>
                </a:solidFill>
              </a:rPr>
              <a:t>Syphilis</a:t>
            </a:r>
          </a:p>
          <a:p>
            <a:pPr marL="285750" indent="-285750">
              <a:buFont typeface="Arial" panose="020B0604020202020204" pitchFamily="34" charset="0"/>
              <a:buChar char="•"/>
            </a:pPr>
            <a:r>
              <a:rPr lang="en-AU" sz="2400" dirty="0">
                <a:solidFill>
                  <a:schemeClr val="accent6"/>
                </a:solidFill>
              </a:rPr>
              <a:t>Herpes</a:t>
            </a:r>
          </a:p>
          <a:p>
            <a:pPr marL="285750" indent="-285750">
              <a:buFont typeface="Arial" panose="020B0604020202020204" pitchFamily="34" charset="0"/>
              <a:buChar char="•"/>
            </a:pPr>
            <a:r>
              <a:rPr lang="en-AU" sz="2400" dirty="0">
                <a:solidFill>
                  <a:schemeClr val="accent6"/>
                </a:solidFill>
              </a:rPr>
              <a:t>HIV</a:t>
            </a:r>
          </a:p>
          <a:p>
            <a:pPr marL="285750" indent="-285750">
              <a:buFont typeface="Arial" panose="020B0604020202020204" pitchFamily="34" charset="0"/>
              <a:buChar char="•"/>
            </a:pPr>
            <a:r>
              <a:rPr lang="en-AU" sz="2400" dirty="0">
                <a:solidFill>
                  <a:schemeClr val="accent6"/>
                </a:solidFill>
              </a:rPr>
              <a:t>HPV (warts</a:t>
            </a:r>
          </a:p>
        </p:txBody>
      </p:sp>
    </p:spTree>
    <p:extLst>
      <p:ext uri="{BB962C8B-B14F-4D97-AF65-F5344CB8AC3E}">
        <p14:creationId xmlns:p14="http://schemas.microsoft.com/office/powerpoint/2010/main" val="25544815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51747-C915-5C7A-ACE3-546867258ED5}"/>
              </a:ext>
            </a:extLst>
          </p:cNvPr>
          <p:cNvSpPr>
            <a:spLocks noGrp="1"/>
          </p:cNvSpPr>
          <p:nvPr>
            <p:ph type="title"/>
          </p:nvPr>
        </p:nvSpPr>
        <p:spPr>
          <a:xfrm>
            <a:off x="605240" y="1090333"/>
            <a:ext cx="7063103" cy="761338"/>
          </a:xfrm>
        </p:spPr>
        <p:txBody>
          <a:bodyPr/>
          <a:lstStyle/>
          <a:p>
            <a:r>
              <a:rPr lang="en-US" dirty="0"/>
              <a:t>Blood Borne Viruses</a:t>
            </a:r>
            <a:endParaRPr lang="en-AU" dirty="0"/>
          </a:p>
        </p:txBody>
      </p:sp>
      <p:sp>
        <p:nvSpPr>
          <p:cNvPr id="3" name="Title 1">
            <a:extLst>
              <a:ext uri="{FF2B5EF4-FFF2-40B4-BE49-F238E27FC236}">
                <a16:creationId xmlns:a16="http://schemas.microsoft.com/office/drawing/2014/main" id="{C0B415E7-D133-4E48-6C05-E9E70F20F2D1}"/>
              </a:ext>
            </a:extLst>
          </p:cNvPr>
          <p:cNvSpPr txBox="1">
            <a:spLocks/>
          </p:cNvSpPr>
          <p:nvPr/>
        </p:nvSpPr>
        <p:spPr>
          <a:xfrm>
            <a:off x="581831" y="2011917"/>
            <a:ext cx="7063103" cy="1119665"/>
          </a:xfrm>
          <a:prstGeom prst="rect">
            <a:avLst/>
          </a:prstGeom>
        </p:spPr>
        <p:txBody>
          <a:bodyPr wrap="square" lIns="0" tIns="0" rIns="0" bIns="0">
            <a:spAutoFit/>
          </a:bodyPr>
          <a:lstStyle>
            <a:lvl1pPr eaLnBrk="1" hangingPunct="1">
              <a:defRPr sz="3638" b="0" i="0">
                <a:solidFill>
                  <a:schemeClr val="accent6"/>
                </a:solidFill>
                <a:latin typeface="Arial" panose="020B0604020202020204" pitchFamily="34" charset="0"/>
                <a:ea typeface="+mj-ea"/>
                <a:cs typeface="Arial" panose="020B0604020202020204" pitchFamily="34" charset="0"/>
              </a:defRPr>
            </a:lvl1pPr>
          </a:lstStyle>
          <a:p>
            <a:pPr defTabSz="914400"/>
            <a:r>
              <a:rPr lang="en-US" kern="0" dirty="0"/>
              <a:t>Hepatitis C </a:t>
            </a:r>
          </a:p>
          <a:p>
            <a:pPr defTabSz="914400"/>
            <a:r>
              <a:rPr lang="en-US" kern="0" dirty="0"/>
              <a:t>Hepatitis B</a:t>
            </a:r>
          </a:p>
        </p:txBody>
      </p:sp>
    </p:spTree>
    <p:extLst>
      <p:ext uri="{BB962C8B-B14F-4D97-AF65-F5344CB8AC3E}">
        <p14:creationId xmlns:p14="http://schemas.microsoft.com/office/powerpoint/2010/main" val="25049450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3E169-23B4-4D03-A512-6B7E78D25889}"/>
              </a:ext>
            </a:extLst>
          </p:cNvPr>
          <p:cNvSpPr>
            <a:spLocks noGrp="1"/>
          </p:cNvSpPr>
          <p:nvPr>
            <p:ph type="title"/>
          </p:nvPr>
        </p:nvSpPr>
        <p:spPr/>
        <p:txBody>
          <a:bodyPr/>
          <a:lstStyle/>
          <a:p>
            <a:endParaRPr lang="en-AU" dirty="0"/>
          </a:p>
        </p:txBody>
      </p:sp>
      <p:sp>
        <p:nvSpPr>
          <p:cNvPr id="3" name="Text Placeholder 2">
            <a:extLst>
              <a:ext uri="{FF2B5EF4-FFF2-40B4-BE49-F238E27FC236}">
                <a16:creationId xmlns:a16="http://schemas.microsoft.com/office/drawing/2014/main" id="{CE0BFE65-5C6F-4C1A-AEC7-15AD114CA79A}"/>
              </a:ext>
            </a:extLst>
          </p:cNvPr>
          <p:cNvSpPr>
            <a:spLocks noGrp="1"/>
          </p:cNvSpPr>
          <p:nvPr>
            <p:ph type="body" idx="1"/>
          </p:nvPr>
        </p:nvSpPr>
        <p:spPr/>
        <p:txBody>
          <a:bodyPr/>
          <a:lstStyle/>
          <a:p>
            <a:endParaRPr lang="en-AU" dirty="0"/>
          </a:p>
        </p:txBody>
      </p:sp>
      <p:pic>
        <p:nvPicPr>
          <p:cNvPr id="4" name="Picture 3">
            <a:extLst>
              <a:ext uri="{FF2B5EF4-FFF2-40B4-BE49-F238E27FC236}">
                <a16:creationId xmlns:a16="http://schemas.microsoft.com/office/drawing/2014/main" id="{3EE67BAE-25B7-4E70-A1E8-7A46BD156A46}"/>
              </a:ext>
            </a:extLst>
          </p:cNvPr>
          <p:cNvPicPr>
            <a:picLocks noChangeAspect="1"/>
          </p:cNvPicPr>
          <p:nvPr/>
        </p:nvPicPr>
        <p:blipFill>
          <a:blip r:embed="rId4"/>
          <a:stretch>
            <a:fillRect/>
          </a:stretch>
        </p:blipFill>
        <p:spPr>
          <a:xfrm>
            <a:off x="0" y="0"/>
            <a:ext cx="9144000" cy="8185148"/>
          </a:xfrm>
          <a:prstGeom prst="rect">
            <a:avLst/>
          </a:prstGeom>
        </p:spPr>
      </p:pic>
    </p:spTree>
    <p:extLst>
      <p:ext uri="{BB962C8B-B14F-4D97-AF65-F5344CB8AC3E}">
        <p14:creationId xmlns:p14="http://schemas.microsoft.com/office/powerpoint/2010/main" val="1256435811"/>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A4EE6-EB3B-4AE0-99F8-094D9ECE9FCA}"/>
              </a:ext>
            </a:extLst>
          </p:cNvPr>
          <p:cNvSpPr>
            <a:spLocks noGrp="1"/>
          </p:cNvSpPr>
          <p:nvPr>
            <p:ph type="title"/>
          </p:nvPr>
        </p:nvSpPr>
        <p:spPr>
          <a:xfrm>
            <a:off x="572669" y="555526"/>
            <a:ext cx="5138295" cy="428866"/>
          </a:xfrm>
        </p:spPr>
        <p:txBody>
          <a:bodyPr/>
          <a:lstStyle/>
          <a:p>
            <a:r>
              <a:rPr lang="en-AU" dirty="0">
                <a:solidFill>
                  <a:schemeClr val="accent1">
                    <a:tint val="83000"/>
                    <a:satMod val="150000"/>
                  </a:schemeClr>
                </a:solidFill>
              </a:rPr>
              <a:t>CONDOMS/DAMS</a:t>
            </a:r>
            <a:endParaRPr lang="en-AU" dirty="0"/>
          </a:p>
        </p:txBody>
      </p:sp>
      <p:sp>
        <p:nvSpPr>
          <p:cNvPr id="3" name="Text Placeholder 2">
            <a:extLst>
              <a:ext uri="{FF2B5EF4-FFF2-40B4-BE49-F238E27FC236}">
                <a16:creationId xmlns:a16="http://schemas.microsoft.com/office/drawing/2014/main" id="{90C39143-A31A-46CB-8069-32B622903C28}"/>
              </a:ext>
            </a:extLst>
          </p:cNvPr>
          <p:cNvSpPr>
            <a:spLocks noGrp="1"/>
          </p:cNvSpPr>
          <p:nvPr>
            <p:ph type="body" idx="1"/>
          </p:nvPr>
        </p:nvSpPr>
        <p:spPr>
          <a:xfrm>
            <a:off x="572669" y="1406693"/>
            <a:ext cx="6808626" cy="2183098"/>
          </a:xfrm>
        </p:spPr>
        <p:txBody>
          <a:bodyPr/>
          <a:lstStyle/>
          <a:p>
            <a:pPr algn="ctr">
              <a:buFont typeface="Wingdings 2" pitchFamily="18" charset="2"/>
              <a:buNone/>
            </a:pPr>
            <a:r>
              <a:rPr lang="en-AU" sz="1400" dirty="0"/>
              <a:t>Protection against STIs and Pregnancy 98% if used correctly EVERY time</a:t>
            </a:r>
          </a:p>
          <a:p>
            <a:pPr algn="ctr">
              <a:buFont typeface="Wingdings 2" pitchFamily="18" charset="2"/>
              <a:buNone/>
            </a:pPr>
            <a:r>
              <a:rPr lang="en-AU" sz="1400" dirty="0"/>
              <a:t>Decreases anxiety</a:t>
            </a:r>
          </a:p>
          <a:p>
            <a:pPr algn="ctr">
              <a:buFont typeface="Wingdings 2" pitchFamily="18" charset="2"/>
              <a:buNone/>
            </a:pPr>
            <a:r>
              <a:rPr lang="en-AU" sz="1400" dirty="0"/>
              <a:t>Regular condoms will fit most penises</a:t>
            </a:r>
          </a:p>
          <a:p>
            <a:pPr algn="ctr">
              <a:buFont typeface="Wingdings 2" pitchFamily="18" charset="2"/>
              <a:buNone/>
            </a:pPr>
            <a:r>
              <a:rPr lang="en-AU" sz="1400" dirty="0"/>
              <a:t>Dams will provided protection to the area they cover</a:t>
            </a:r>
          </a:p>
          <a:p>
            <a:pPr algn="ctr">
              <a:buFont typeface="Wingdings 2" pitchFamily="18" charset="2"/>
              <a:buNone/>
            </a:pPr>
            <a:r>
              <a:rPr lang="en-AU" sz="1400" dirty="0"/>
              <a:t>Lube with condoms increases pleasure </a:t>
            </a:r>
          </a:p>
          <a:p>
            <a:pPr algn="ctr">
              <a:buFont typeface="Wingdings 2" pitchFamily="18" charset="2"/>
              <a:buNone/>
            </a:pPr>
            <a:r>
              <a:rPr lang="en-AU" sz="1400" dirty="0"/>
              <a:t>Clinic 35 has free condoms, dams and lube</a:t>
            </a:r>
          </a:p>
          <a:p>
            <a:endParaRPr lang="en-AU" dirty="0"/>
          </a:p>
        </p:txBody>
      </p:sp>
      <p:pic>
        <p:nvPicPr>
          <p:cNvPr id="4" name="Picture 6" descr="http://futureupdate.files.wordpress.com/2008/08/condom.jpg">
            <a:extLst>
              <a:ext uri="{FF2B5EF4-FFF2-40B4-BE49-F238E27FC236}">
                <a16:creationId xmlns:a16="http://schemas.microsoft.com/office/drawing/2014/main" id="{8BC2C5FF-8364-46E4-A3FE-3E2C6F4A7C42}"/>
              </a:ext>
            </a:extLst>
          </p:cNvPr>
          <p:cNvPicPr>
            <a:picLocks noChangeAspect="1" noChangeArrowheads="1"/>
          </p:cNvPicPr>
          <p:nvPr/>
        </p:nvPicPr>
        <p:blipFill>
          <a:blip r:embed="rId3" cstate="print"/>
          <a:srcRect l="8946" r="2236"/>
          <a:stretch>
            <a:fillRect/>
          </a:stretch>
        </p:blipFill>
        <p:spPr bwMode="auto">
          <a:xfrm>
            <a:off x="190563" y="2997632"/>
            <a:ext cx="2160240" cy="1590342"/>
          </a:xfrm>
          <a:prstGeom prst="rect">
            <a:avLst/>
          </a:prstGeom>
          <a:noFill/>
        </p:spPr>
      </p:pic>
      <p:pic>
        <p:nvPicPr>
          <p:cNvPr id="5" name="Picture 6" descr="http://www.thevrabec.com/wp-content/uploads/2009/10/condoms.jpg">
            <a:extLst>
              <a:ext uri="{FF2B5EF4-FFF2-40B4-BE49-F238E27FC236}">
                <a16:creationId xmlns:a16="http://schemas.microsoft.com/office/drawing/2014/main" id="{60CA9961-2AA4-4938-B683-9042396EEF7B}"/>
              </a:ext>
            </a:extLst>
          </p:cNvPr>
          <p:cNvPicPr>
            <a:picLocks noChangeAspect="1" noChangeArrowheads="1"/>
          </p:cNvPicPr>
          <p:nvPr/>
        </p:nvPicPr>
        <p:blipFill>
          <a:blip r:embed="rId4" cstate="print"/>
          <a:srcRect l="5669" r="4961"/>
          <a:stretch>
            <a:fillRect/>
          </a:stretch>
        </p:blipFill>
        <p:spPr bwMode="auto">
          <a:xfrm>
            <a:off x="3051632" y="3147814"/>
            <a:ext cx="1850700" cy="1590342"/>
          </a:xfrm>
          <a:prstGeom prst="rect">
            <a:avLst/>
          </a:prstGeom>
          <a:noFill/>
          <a:ln w="9525">
            <a:noFill/>
            <a:miter lim="800000"/>
            <a:headEnd/>
            <a:tailEnd/>
          </a:ln>
        </p:spPr>
      </p:pic>
      <p:pic>
        <p:nvPicPr>
          <p:cNvPr id="6" name="Picture 2" descr="C:\Users\andrea.davidson\Desktop\DentalDam.jpg">
            <a:extLst>
              <a:ext uri="{FF2B5EF4-FFF2-40B4-BE49-F238E27FC236}">
                <a16:creationId xmlns:a16="http://schemas.microsoft.com/office/drawing/2014/main" id="{94D25562-8DAC-4A50-9F11-B9D7C9265F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2160" y="2787774"/>
            <a:ext cx="2141972" cy="159034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376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552D3-D163-4202-9632-C2A04B7E4CBA}"/>
              </a:ext>
            </a:extLst>
          </p:cNvPr>
          <p:cNvSpPr>
            <a:spLocks noGrp="1"/>
          </p:cNvSpPr>
          <p:nvPr>
            <p:ph type="title"/>
          </p:nvPr>
        </p:nvSpPr>
        <p:spPr/>
        <p:txBody>
          <a:bodyPr/>
          <a:lstStyle/>
          <a:p>
            <a:r>
              <a:rPr lang="en-AU" dirty="0"/>
              <a:t>TRUE OR FALSE:</a:t>
            </a:r>
          </a:p>
        </p:txBody>
      </p:sp>
      <p:sp>
        <p:nvSpPr>
          <p:cNvPr id="3" name="Text Placeholder 2">
            <a:extLst>
              <a:ext uri="{FF2B5EF4-FFF2-40B4-BE49-F238E27FC236}">
                <a16:creationId xmlns:a16="http://schemas.microsoft.com/office/drawing/2014/main" id="{43C0A4C5-60AC-4289-B6B0-A526654A46F1}"/>
              </a:ext>
            </a:extLst>
          </p:cNvPr>
          <p:cNvSpPr>
            <a:spLocks noGrp="1"/>
          </p:cNvSpPr>
          <p:nvPr>
            <p:ph type="body" idx="1"/>
          </p:nvPr>
        </p:nvSpPr>
        <p:spPr>
          <a:xfrm>
            <a:off x="580011" y="2139703"/>
            <a:ext cx="6808626" cy="1957331"/>
          </a:xfrm>
        </p:spPr>
        <p:txBody>
          <a:bodyPr/>
          <a:lstStyle/>
          <a:p>
            <a:r>
              <a:rPr lang="en-AU" sz="1600" dirty="0"/>
              <a:t>CAN YOU TELL IF SOME HAS AN STI?</a:t>
            </a:r>
          </a:p>
          <a:p>
            <a:endParaRPr lang="en-AU" sz="1600" dirty="0"/>
          </a:p>
          <a:p>
            <a:pPr marL="0" indent="0">
              <a:buNone/>
            </a:pPr>
            <a:endParaRPr lang="en-AU" sz="1600" dirty="0"/>
          </a:p>
          <a:p>
            <a:r>
              <a:rPr lang="en-AU" sz="1600" dirty="0"/>
              <a:t>SHOULD PEOPLE WITH AN STI HAVE TO TELL SOMEONE IF THEY WANT TO HAVE SEX</a:t>
            </a:r>
          </a:p>
          <a:p>
            <a:endParaRPr lang="en-AU" dirty="0"/>
          </a:p>
        </p:txBody>
      </p:sp>
    </p:spTree>
    <p:extLst>
      <p:ext uri="{BB962C8B-B14F-4D97-AF65-F5344CB8AC3E}">
        <p14:creationId xmlns:p14="http://schemas.microsoft.com/office/powerpoint/2010/main" val="14354273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792E8-CE84-4D76-88FC-0B532E76648F}"/>
              </a:ext>
            </a:extLst>
          </p:cNvPr>
          <p:cNvSpPr>
            <a:spLocks noGrp="1"/>
          </p:cNvSpPr>
          <p:nvPr>
            <p:ph type="title"/>
          </p:nvPr>
        </p:nvSpPr>
        <p:spPr/>
        <p:txBody>
          <a:bodyPr/>
          <a:lstStyle/>
          <a:p>
            <a:r>
              <a:rPr lang="en-AU" b="1" dirty="0"/>
              <a:t>When should I get tested?</a:t>
            </a:r>
            <a:endParaRPr lang="en-AU" dirty="0"/>
          </a:p>
        </p:txBody>
      </p:sp>
      <p:sp>
        <p:nvSpPr>
          <p:cNvPr id="3" name="Text Placeholder 2">
            <a:extLst>
              <a:ext uri="{FF2B5EF4-FFF2-40B4-BE49-F238E27FC236}">
                <a16:creationId xmlns:a16="http://schemas.microsoft.com/office/drawing/2014/main" id="{23D4752C-7E3B-4C5F-B91C-FA6829716B54}"/>
              </a:ext>
            </a:extLst>
          </p:cNvPr>
          <p:cNvSpPr>
            <a:spLocks noGrp="1"/>
          </p:cNvSpPr>
          <p:nvPr>
            <p:ph type="body" idx="1"/>
          </p:nvPr>
        </p:nvSpPr>
        <p:spPr>
          <a:xfrm>
            <a:off x="580011" y="1844364"/>
            <a:ext cx="6808626" cy="2512098"/>
          </a:xfrm>
        </p:spPr>
        <p:txBody>
          <a:bodyPr/>
          <a:lstStyle/>
          <a:p>
            <a:r>
              <a:rPr lang="en-AU" sz="1400" dirty="0"/>
              <a:t>If you think you might have an STI</a:t>
            </a:r>
          </a:p>
          <a:p>
            <a:r>
              <a:rPr lang="en-AU" sz="1400" dirty="0"/>
              <a:t>If you’ve ever had unprotected anal, vaginal or oral sex or sharing sex toys</a:t>
            </a:r>
          </a:p>
          <a:p>
            <a:r>
              <a:rPr lang="en-AU" sz="1400" dirty="0"/>
              <a:t>If someone you’ve had sex with tells you they have an STI</a:t>
            </a:r>
          </a:p>
          <a:p>
            <a:r>
              <a:rPr lang="en-AU" sz="1400" dirty="0"/>
              <a:t>If you’ve had a condom break or fall off during sex</a:t>
            </a:r>
          </a:p>
          <a:p>
            <a:r>
              <a:rPr lang="en-AU" sz="1400" dirty="0"/>
              <a:t>If you have multiple/casual sexual partners</a:t>
            </a:r>
          </a:p>
          <a:p>
            <a:r>
              <a:rPr lang="en-AU" sz="1400" dirty="0"/>
              <a:t>If your partner (casual or regular) have had or have other sexual partners</a:t>
            </a:r>
          </a:p>
          <a:p>
            <a:r>
              <a:rPr lang="en-AU" sz="1400" dirty="0"/>
              <a:t>If you’ve just got a new partner</a:t>
            </a:r>
          </a:p>
          <a:p>
            <a:endParaRPr lang="en-AU" dirty="0"/>
          </a:p>
        </p:txBody>
      </p:sp>
    </p:spTree>
    <p:extLst>
      <p:ext uri="{BB962C8B-B14F-4D97-AF65-F5344CB8AC3E}">
        <p14:creationId xmlns:p14="http://schemas.microsoft.com/office/powerpoint/2010/main" val="2150375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39818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52889-1671-41BE-925F-3399EAF28A10}"/>
              </a:ext>
            </a:extLst>
          </p:cNvPr>
          <p:cNvSpPr>
            <a:spLocks noGrp="1"/>
          </p:cNvSpPr>
          <p:nvPr>
            <p:ph type="title"/>
          </p:nvPr>
        </p:nvSpPr>
        <p:spPr>
          <a:xfrm>
            <a:off x="580011" y="843558"/>
            <a:ext cx="5138295" cy="861774"/>
          </a:xfrm>
        </p:spPr>
        <p:txBody>
          <a:bodyPr/>
          <a:lstStyle/>
          <a:p>
            <a:r>
              <a:rPr lang="en-AU" sz="2800" dirty="0">
                <a:solidFill>
                  <a:schemeClr val="accent1">
                    <a:tint val="83000"/>
                    <a:satMod val="150000"/>
                  </a:schemeClr>
                </a:solidFill>
              </a:rPr>
              <a:t>You should you see a Doctor or Nurse?</a:t>
            </a:r>
            <a:endParaRPr lang="en-AU" dirty="0"/>
          </a:p>
        </p:txBody>
      </p:sp>
      <p:sp>
        <p:nvSpPr>
          <p:cNvPr id="3" name="Text Placeholder 2">
            <a:extLst>
              <a:ext uri="{FF2B5EF4-FFF2-40B4-BE49-F238E27FC236}">
                <a16:creationId xmlns:a16="http://schemas.microsoft.com/office/drawing/2014/main" id="{1571529C-AEDA-439E-AC58-F5CECAD5E05A}"/>
              </a:ext>
            </a:extLst>
          </p:cNvPr>
          <p:cNvSpPr>
            <a:spLocks noGrp="1"/>
          </p:cNvSpPr>
          <p:nvPr>
            <p:ph type="body" idx="1"/>
          </p:nvPr>
        </p:nvSpPr>
        <p:spPr>
          <a:xfrm>
            <a:off x="580011" y="1844364"/>
            <a:ext cx="6808626" cy="2063257"/>
          </a:xfrm>
        </p:spPr>
        <p:txBody>
          <a:bodyPr/>
          <a:lstStyle/>
          <a:p>
            <a:pPr marL="448056" indent="-384048">
              <a:spcAft>
                <a:spcPts val="0"/>
              </a:spcAft>
              <a:buFont typeface="Wingdings 2"/>
              <a:buChar char=""/>
              <a:defRPr/>
            </a:pPr>
            <a:r>
              <a:rPr lang="en-US" sz="1400" dirty="0"/>
              <a:t>You have sex without a condom</a:t>
            </a:r>
          </a:p>
          <a:p>
            <a:pPr marL="448056" indent="-384048">
              <a:spcAft>
                <a:spcPts val="0"/>
              </a:spcAft>
              <a:buFont typeface="Wingdings 2"/>
              <a:buChar char=""/>
              <a:defRPr/>
            </a:pPr>
            <a:r>
              <a:rPr lang="en-US" sz="1400" dirty="0"/>
              <a:t>Unusual Bleeding</a:t>
            </a:r>
          </a:p>
          <a:p>
            <a:pPr marL="448056" indent="-384048">
              <a:spcAft>
                <a:spcPts val="0"/>
              </a:spcAft>
              <a:buFont typeface="Wingdings 2"/>
              <a:buChar char=""/>
              <a:defRPr/>
            </a:pPr>
            <a:r>
              <a:rPr lang="en-US" sz="1400" dirty="0"/>
              <a:t>You have pain when doing a wee</a:t>
            </a:r>
          </a:p>
          <a:p>
            <a:pPr marL="448056" indent="-384048">
              <a:spcAft>
                <a:spcPts val="0"/>
              </a:spcAft>
              <a:buFont typeface="Wingdings 2"/>
              <a:buChar char=""/>
              <a:defRPr/>
            </a:pPr>
            <a:r>
              <a:rPr lang="en-US" sz="1400" dirty="0"/>
              <a:t>Unusual discharge coming out of your vagina or penis, anus or throat.</a:t>
            </a:r>
          </a:p>
          <a:p>
            <a:pPr marL="448056" indent="-384048">
              <a:spcAft>
                <a:spcPts val="0"/>
              </a:spcAft>
              <a:buFont typeface="Wingdings 2"/>
              <a:buChar char=""/>
              <a:defRPr/>
            </a:pPr>
            <a:r>
              <a:rPr lang="en-US" sz="1400" dirty="0"/>
              <a:t>Pain low in your belly</a:t>
            </a:r>
          </a:p>
          <a:p>
            <a:pPr marL="448056" indent="-384048">
              <a:spcAft>
                <a:spcPts val="0"/>
              </a:spcAft>
              <a:buFont typeface="Wingdings 2"/>
              <a:buChar char=""/>
              <a:defRPr/>
            </a:pPr>
            <a:r>
              <a:rPr lang="en-US" sz="1400" dirty="0"/>
              <a:t>You have a sore, rash or lumps and bumps on your genitals or bottom</a:t>
            </a:r>
          </a:p>
          <a:p>
            <a:pPr marL="448056" indent="-384048">
              <a:spcAft>
                <a:spcPts val="0"/>
              </a:spcAft>
              <a:buFont typeface="Wingdings 2"/>
              <a:buChar char=""/>
              <a:defRPr/>
            </a:pPr>
            <a:r>
              <a:rPr lang="en-US" sz="1400" dirty="0"/>
              <a:t>Some STIs have no symptoms, so have a check up if you are worried</a:t>
            </a:r>
          </a:p>
          <a:p>
            <a:endParaRPr lang="en-AU" dirty="0"/>
          </a:p>
        </p:txBody>
      </p:sp>
    </p:spTree>
    <p:extLst>
      <p:ext uri="{BB962C8B-B14F-4D97-AF65-F5344CB8AC3E}">
        <p14:creationId xmlns:p14="http://schemas.microsoft.com/office/powerpoint/2010/main" val="27217322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47A2B-083C-4E7A-AE00-7822B702FBAA}"/>
              </a:ext>
            </a:extLst>
          </p:cNvPr>
          <p:cNvSpPr>
            <a:spLocks noGrp="1"/>
          </p:cNvSpPr>
          <p:nvPr>
            <p:ph type="title"/>
          </p:nvPr>
        </p:nvSpPr>
        <p:spPr>
          <a:xfrm>
            <a:off x="645484" y="339503"/>
            <a:ext cx="5138295" cy="720079"/>
          </a:xfrm>
        </p:spPr>
        <p:txBody>
          <a:bodyPr/>
          <a:lstStyle/>
          <a:p>
            <a:r>
              <a:rPr lang="en-AU" sz="2400" b="1" dirty="0"/>
              <a:t>..... ITS AS SIMPLE AS PEEING IN A JAR</a:t>
            </a:r>
            <a:br>
              <a:rPr lang="en-AU" sz="2400" b="1" dirty="0">
                <a:solidFill>
                  <a:schemeClr val="accent2">
                    <a:lumMod val="60000"/>
                    <a:lumOff val="40000"/>
                  </a:schemeClr>
                </a:solidFill>
              </a:rPr>
            </a:br>
            <a:endParaRPr lang="en-AU" dirty="0"/>
          </a:p>
        </p:txBody>
      </p:sp>
      <p:pic>
        <p:nvPicPr>
          <p:cNvPr id="4" name="Picture 2">
            <a:extLst>
              <a:ext uri="{FF2B5EF4-FFF2-40B4-BE49-F238E27FC236}">
                <a16:creationId xmlns:a16="http://schemas.microsoft.com/office/drawing/2014/main" id="{9C9B7777-9409-4616-9CD1-A4226CDF9381}"/>
              </a:ext>
            </a:extLst>
          </p:cNvPr>
          <p:cNvPicPr>
            <a:picLocks noChangeAspect="1" noChangeArrowheads="1"/>
          </p:cNvPicPr>
          <p:nvPr/>
        </p:nvPicPr>
        <p:blipFill>
          <a:blip r:embed="rId4" cstate="print"/>
          <a:srcRect b="7382"/>
          <a:stretch>
            <a:fillRect/>
          </a:stretch>
        </p:blipFill>
        <p:spPr>
          <a:xfrm>
            <a:off x="1907704" y="1056810"/>
            <a:ext cx="4673065" cy="3048566"/>
          </a:xfrm>
          <a:prstGeom prst="rect">
            <a:avLst/>
          </a:prstGeom>
        </p:spPr>
      </p:pic>
    </p:spTree>
    <p:extLst>
      <p:ext uri="{BB962C8B-B14F-4D97-AF65-F5344CB8AC3E}">
        <p14:creationId xmlns:p14="http://schemas.microsoft.com/office/powerpoint/2010/main" val="992741438"/>
      </p:ext>
    </p:extLst>
  </p:cSld>
  <p:clrMapOvr>
    <a:masterClrMapping/>
  </p:clrMapOvr>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15687-3337-4256-8BAC-8A21A2F9216B}"/>
              </a:ext>
            </a:extLst>
          </p:cNvPr>
          <p:cNvSpPr>
            <a:spLocks noGrp="1"/>
          </p:cNvSpPr>
          <p:nvPr>
            <p:ph type="title"/>
          </p:nvPr>
        </p:nvSpPr>
        <p:spPr>
          <a:xfrm>
            <a:off x="580011" y="540695"/>
            <a:ext cx="5138295" cy="428866"/>
          </a:xfrm>
        </p:spPr>
        <p:txBody>
          <a:bodyPr/>
          <a:lstStyle/>
          <a:p>
            <a:r>
              <a:rPr lang="en-AU" dirty="0"/>
              <a:t>CONTRACEPTION.............</a:t>
            </a:r>
          </a:p>
        </p:txBody>
      </p:sp>
      <p:pic>
        <p:nvPicPr>
          <p:cNvPr id="4" name="Picture 14" descr="http://resources2.news.com.au/images/2008/04/13/va1237302042260/Contraception-for-men-File-5984207.jpg">
            <a:extLst>
              <a:ext uri="{FF2B5EF4-FFF2-40B4-BE49-F238E27FC236}">
                <a16:creationId xmlns:a16="http://schemas.microsoft.com/office/drawing/2014/main" id="{B9F060B5-5E4D-4223-B4E7-346145AEE7A5}"/>
              </a:ext>
            </a:extLst>
          </p:cNvPr>
          <p:cNvPicPr>
            <a:picLocks noChangeAspect="1" noChangeArrowheads="1"/>
          </p:cNvPicPr>
          <p:nvPr/>
        </p:nvPicPr>
        <p:blipFill>
          <a:blip r:embed="rId4" cstate="print"/>
          <a:srcRect/>
          <a:stretch>
            <a:fillRect/>
          </a:stretch>
        </p:blipFill>
        <p:spPr bwMode="auto">
          <a:xfrm>
            <a:off x="251520" y="1161059"/>
            <a:ext cx="1207710" cy="1575706"/>
          </a:xfrm>
          <a:prstGeom prst="rect">
            <a:avLst/>
          </a:prstGeom>
          <a:noFill/>
        </p:spPr>
      </p:pic>
      <p:pic>
        <p:nvPicPr>
          <p:cNvPr id="6" name="Picture 2" descr="Implanon™">
            <a:hlinkClick r:id="rId5"/>
            <a:extLst>
              <a:ext uri="{FF2B5EF4-FFF2-40B4-BE49-F238E27FC236}">
                <a16:creationId xmlns:a16="http://schemas.microsoft.com/office/drawing/2014/main" id="{DB0AFB83-898A-473B-9D4D-0BFAA6F3A997}"/>
              </a:ext>
            </a:extLst>
          </p:cNvPr>
          <p:cNvPicPr>
            <a:picLocks noChangeAspect="1" noChangeArrowheads="1"/>
          </p:cNvPicPr>
          <p:nvPr/>
        </p:nvPicPr>
        <p:blipFill>
          <a:blip r:embed="rId6" cstate="print"/>
          <a:srcRect/>
          <a:stretch>
            <a:fillRect/>
          </a:stretch>
        </p:blipFill>
        <p:spPr bwMode="auto">
          <a:xfrm>
            <a:off x="1950929" y="1102091"/>
            <a:ext cx="1333882" cy="1648374"/>
          </a:xfrm>
          <a:prstGeom prst="rect">
            <a:avLst/>
          </a:prstGeom>
          <a:noFill/>
        </p:spPr>
      </p:pic>
      <p:pic>
        <p:nvPicPr>
          <p:cNvPr id="7" name="Picture 6">
            <a:extLst>
              <a:ext uri="{FF2B5EF4-FFF2-40B4-BE49-F238E27FC236}">
                <a16:creationId xmlns:a16="http://schemas.microsoft.com/office/drawing/2014/main" id="{21682CFA-AC47-469F-9780-651A9D3DC61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47235" y="1491630"/>
            <a:ext cx="1483386" cy="2274786"/>
          </a:xfrm>
          <a:prstGeom prst="rect">
            <a:avLst/>
          </a:prstGeom>
        </p:spPr>
      </p:pic>
      <p:pic>
        <p:nvPicPr>
          <p:cNvPr id="8" name="Picture 12" descr="http://images.teamsugar.com/files/users/1/12981/10_2007/Picture%202.png">
            <a:extLst>
              <a:ext uri="{FF2B5EF4-FFF2-40B4-BE49-F238E27FC236}">
                <a16:creationId xmlns:a16="http://schemas.microsoft.com/office/drawing/2014/main" id="{934BAB36-9E64-4E2D-BC5A-497FA49386E6}"/>
              </a:ext>
            </a:extLst>
          </p:cNvPr>
          <p:cNvPicPr>
            <a:picLocks noChangeAspect="1" noChangeArrowheads="1"/>
          </p:cNvPicPr>
          <p:nvPr/>
        </p:nvPicPr>
        <p:blipFill>
          <a:blip r:embed="rId8" cstate="print"/>
          <a:srcRect b="5705"/>
          <a:stretch>
            <a:fillRect/>
          </a:stretch>
        </p:blipFill>
        <p:spPr bwMode="auto">
          <a:xfrm>
            <a:off x="6680086" y="1537609"/>
            <a:ext cx="1712526" cy="2068282"/>
          </a:xfrm>
          <a:prstGeom prst="rect">
            <a:avLst/>
          </a:prstGeom>
          <a:noFill/>
        </p:spPr>
      </p:pic>
      <p:pic>
        <p:nvPicPr>
          <p:cNvPr id="9" name="Picture 10" descr="http://blog.bioethics.net/female_condom.jpg">
            <a:extLst>
              <a:ext uri="{FF2B5EF4-FFF2-40B4-BE49-F238E27FC236}">
                <a16:creationId xmlns:a16="http://schemas.microsoft.com/office/drawing/2014/main" id="{5065D510-5306-4294-966B-179E17DF906C}"/>
              </a:ext>
            </a:extLst>
          </p:cNvPr>
          <p:cNvPicPr>
            <a:picLocks noChangeAspect="1" noChangeArrowheads="1"/>
          </p:cNvPicPr>
          <p:nvPr/>
        </p:nvPicPr>
        <p:blipFill>
          <a:blip r:embed="rId9" cstate="print"/>
          <a:srcRect/>
          <a:stretch>
            <a:fillRect/>
          </a:stretch>
        </p:blipFill>
        <p:spPr bwMode="auto">
          <a:xfrm>
            <a:off x="467544" y="2798293"/>
            <a:ext cx="1483386" cy="1416653"/>
          </a:xfrm>
          <a:prstGeom prst="rect">
            <a:avLst/>
          </a:prstGeom>
          <a:noFill/>
        </p:spPr>
      </p:pic>
      <p:pic>
        <p:nvPicPr>
          <p:cNvPr id="10" name="Picture 6" descr="http://futureupdate.files.wordpress.com/2008/08/condom.jpg">
            <a:extLst>
              <a:ext uri="{FF2B5EF4-FFF2-40B4-BE49-F238E27FC236}">
                <a16:creationId xmlns:a16="http://schemas.microsoft.com/office/drawing/2014/main" id="{BEB2AE61-85EB-49ED-87D3-02FAE1D98DA9}"/>
              </a:ext>
            </a:extLst>
          </p:cNvPr>
          <p:cNvPicPr>
            <a:picLocks noChangeAspect="1" noChangeArrowheads="1"/>
          </p:cNvPicPr>
          <p:nvPr/>
        </p:nvPicPr>
        <p:blipFill>
          <a:blip r:embed="rId10" cstate="print"/>
          <a:srcRect l="8946" r="2236"/>
          <a:stretch>
            <a:fillRect/>
          </a:stretch>
        </p:blipFill>
        <p:spPr bwMode="auto">
          <a:xfrm>
            <a:off x="2475810" y="2900937"/>
            <a:ext cx="1618001" cy="1314009"/>
          </a:xfrm>
          <a:prstGeom prst="rect">
            <a:avLst/>
          </a:prstGeom>
          <a:noFill/>
        </p:spPr>
      </p:pic>
      <p:pic>
        <p:nvPicPr>
          <p:cNvPr id="11" name="Picture 2" descr="http://ourguideto.co.uk/images/SEX_EMERGENCY_CONTRACEPTION_BIG.jpg">
            <a:extLst>
              <a:ext uri="{FF2B5EF4-FFF2-40B4-BE49-F238E27FC236}">
                <a16:creationId xmlns:a16="http://schemas.microsoft.com/office/drawing/2014/main" id="{750B9346-E9EA-41BB-81EE-E638EA270401}"/>
              </a:ext>
            </a:extLst>
          </p:cNvPr>
          <p:cNvPicPr>
            <a:picLocks noChangeAspect="1" noChangeArrowheads="1"/>
          </p:cNvPicPr>
          <p:nvPr/>
        </p:nvPicPr>
        <p:blipFill>
          <a:blip r:embed="rId11" cstate="print"/>
          <a:srcRect b="12228"/>
          <a:stretch>
            <a:fillRect/>
          </a:stretch>
        </p:blipFill>
        <p:spPr bwMode="auto">
          <a:xfrm>
            <a:off x="3457610" y="1214512"/>
            <a:ext cx="1440160" cy="1635738"/>
          </a:xfrm>
          <a:prstGeom prst="rect">
            <a:avLst/>
          </a:prstGeom>
          <a:noFill/>
          <a:ln w="9525">
            <a:noFill/>
            <a:miter lim="800000"/>
            <a:headEnd/>
            <a:tailEnd/>
          </a:ln>
        </p:spPr>
      </p:pic>
    </p:spTree>
    <p:extLst>
      <p:ext uri="{BB962C8B-B14F-4D97-AF65-F5344CB8AC3E}">
        <p14:creationId xmlns:p14="http://schemas.microsoft.com/office/powerpoint/2010/main" val="2712668748"/>
      </p:ext>
    </p:extLst>
  </p:cSld>
  <p:clrMapOvr>
    <a:masterClrMapping/>
  </p:clrMapOvr>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B9E18-819C-403C-AD44-E55EAD438EDF}"/>
              </a:ext>
            </a:extLst>
          </p:cNvPr>
          <p:cNvSpPr>
            <a:spLocks noGrp="1"/>
          </p:cNvSpPr>
          <p:nvPr>
            <p:ph type="title"/>
          </p:nvPr>
        </p:nvSpPr>
        <p:spPr>
          <a:xfrm>
            <a:off x="600535" y="555526"/>
            <a:ext cx="5792189" cy="596698"/>
          </a:xfrm>
        </p:spPr>
        <p:txBody>
          <a:bodyPr/>
          <a:lstStyle/>
          <a:p>
            <a:r>
              <a:rPr lang="en-AU" b="1" dirty="0">
                <a:solidFill>
                  <a:schemeClr val="accent1">
                    <a:tint val="83000"/>
                    <a:satMod val="150000"/>
                  </a:schemeClr>
                </a:solidFill>
              </a:rPr>
              <a:t>EMERGENCY CONTRACEPTION</a:t>
            </a:r>
            <a:endParaRPr lang="en-AU" dirty="0"/>
          </a:p>
        </p:txBody>
      </p:sp>
      <p:pic>
        <p:nvPicPr>
          <p:cNvPr id="4" name="Picture 2" descr="http://ourguideto.co.uk/images/SEX_EMERGENCY_CONTRACEPTION_BIG.jpg">
            <a:extLst>
              <a:ext uri="{FF2B5EF4-FFF2-40B4-BE49-F238E27FC236}">
                <a16:creationId xmlns:a16="http://schemas.microsoft.com/office/drawing/2014/main" id="{92DCAABE-E719-4866-A841-3A06274B19C3}"/>
              </a:ext>
            </a:extLst>
          </p:cNvPr>
          <p:cNvPicPr>
            <a:picLocks noChangeAspect="1" noChangeArrowheads="1"/>
          </p:cNvPicPr>
          <p:nvPr/>
        </p:nvPicPr>
        <p:blipFill>
          <a:blip r:embed="rId3" cstate="print"/>
          <a:srcRect b="12228"/>
          <a:stretch>
            <a:fillRect/>
          </a:stretch>
        </p:blipFill>
        <p:spPr bwMode="auto">
          <a:xfrm>
            <a:off x="600535" y="1173060"/>
            <a:ext cx="2963354" cy="2524338"/>
          </a:xfrm>
          <a:prstGeom prst="rect">
            <a:avLst/>
          </a:prstGeom>
          <a:noFill/>
          <a:ln w="9525">
            <a:noFill/>
            <a:miter lim="800000"/>
            <a:headEnd/>
            <a:tailEnd/>
          </a:ln>
        </p:spPr>
      </p:pic>
      <p:pic>
        <p:nvPicPr>
          <p:cNvPr id="5" name="Picture 4" descr="http://www.wakefielddistrict.nhs.uk/_library/Images/stings/emergencycicon.jpg">
            <a:extLst>
              <a:ext uri="{FF2B5EF4-FFF2-40B4-BE49-F238E27FC236}">
                <a16:creationId xmlns:a16="http://schemas.microsoft.com/office/drawing/2014/main" id="{7769F8D0-01E2-4499-8CF9-BDCFEB56011C}"/>
              </a:ext>
            </a:extLst>
          </p:cNvPr>
          <p:cNvPicPr>
            <a:picLocks noChangeAspect="1" noChangeArrowheads="1"/>
          </p:cNvPicPr>
          <p:nvPr/>
        </p:nvPicPr>
        <p:blipFill>
          <a:blip r:embed="rId4" cstate="print"/>
          <a:srcRect/>
          <a:stretch>
            <a:fillRect/>
          </a:stretch>
        </p:blipFill>
        <p:spPr bwMode="auto">
          <a:xfrm>
            <a:off x="4355976" y="1177252"/>
            <a:ext cx="2700375" cy="2343721"/>
          </a:xfrm>
          <a:prstGeom prst="rect">
            <a:avLst/>
          </a:prstGeom>
          <a:noFill/>
          <a:ln w="9525">
            <a:noFill/>
            <a:miter lim="800000"/>
            <a:headEnd/>
            <a:tailEnd/>
          </a:ln>
        </p:spPr>
      </p:pic>
      <p:sp>
        <p:nvSpPr>
          <p:cNvPr id="6" name="Rectangle 5">
            <a:extLst>
              <a:ext uri="{FF2B5EF4-FFF2-40B4-BE49-F238E27FC236}">
                <a16:creationId xmlns:a16="http://schemas.microsoft.com/office/drawing/2014/main" id="{1A90E88F-2FF6-4295-B6A8-65FF0E8797A6}"/>
              </a:ext>
            </a:extLst>
          </p:cNvPr>
          <p:cNvSpPr/>
          <p:nvPr/>
        </p:nvSpPr>
        <p:spPr>
          <a:xfrm>
            <a:off x="600535" y="3735110"/>
            <a:ext cx="7499857" cy="507831"/>
          </a:xfrm>
          <a:prstGeom prst="rect">
            <a:avLst/>
          </a:prstGeom>
        </p:spPr>
        <p:txBody>
          <a:bodyPr wrap="square">
            <a:spAutoFit/>
          </a:bodyPr>
          <a:lstStyle/>
          <a:p>
            <a:pPr algn="ctr"/>
            <a:r>
              <a:rPr lang="en-AU" sz="900" dirty="0">
                <a:latin typeface="Century Gothic" pitchFamily="34" charset="0"/>
              </a:rPr>
              <a:t>Pharmacy: Over the counter </a:t>
            </a:r>
          </a:p>
          <a:p>
            <a:pPr algn="ctr"/>
            <a:r>
              <a:rPr lang="en-AU" sz="900" dirty="0">
                <a:latin typeface="Century Gothic" pitchFamily="34" charset="0"/>
              </a:rPr>
              <a:t>72 hours after unprotected Sex (3 days)</a:t>
            </a:r>
          </a:p>
          <a:p>
            <a:pPr algn="ctr"/>
            <a:r>
              <a:rPr lang="en-AU" sz="900" dirty="0">
                <a:latin typeface="Century Gothic" pitchFamily="34" charset="0"/>
              </a:rPr>
              <a:t>Up to 85% effective</a:t>
            </a:r>
          </a:p>
        </p:txBody>
      </p:sp>
    </p:spTree>
    <p:extLst>
      <p:ext uri="{BB962C8B-B14F-4D97-AF65-F5344CB8AC3E}">
        <p14:creationId xmlns:p14="http://schemas.microsoft.com/office/powerpoint/2010/main" val="12128477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27AA4-9F10-466A-AB71-64C83845B977}"/>
              </a:ext>
            </a:extLst>
          </p:cNvPr>
          <p:cNvSpPr>
            <a:spLocks noGrp="1"/>
          </p:cNvSpPr>
          <p:nvPr>
            <p:ph type="title"/>
          </p:nvPr>
        </p:nvSpPr>
        <p:spPr>
          <a:xfrm>
            <a:off x="580011" y="555526"/>
            <a:ext cx="5138295" cy="428866"/>
          </a:xfrm>
        </p:spPr>
        <p:txBody>
          <a:bodyPr/>
          <a:lstStyle/>
          <a:p>
            <a:r>
              <a:rPr lang="en-AU" b="1" dirty="0"/>
              <a:t>Pornography….</a:t>
            </a:r>
            <a:endParaRPr lang="en-AU" dirty="0"/>
          </a:p>
        </p:txBody>
      </p:sp>
      <p:pic>
        <p:nvPicPr>
          <p:cNvPr id="4" name="Content Placeholder 3">
            <a:extLst>
              <a:ext uri="{FF2B5EF4-FFF2-40B4-BE49-F238E27FC236}">
                <a16:creationId xmlns:a16="http://schemas.microsoft.com/office/drawing/2014/main" id="{B5ECA6A7-328B-419E-AE3A-1AAA2B225E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1338071"/>
            <a:ext cx="4386666" cy="2574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a:extLst>
              <a:ext uri="{FF2B5EF4-FFF2-40B4-BE49-F238E27FC236}">
                <a16:creationId xmlns:a16="http://schemas.microsoft.com/office/drawing/2014/main" id="{BFF62FAC-281E-419A-9D03-47EA1E454119}"/>
              </a:ext>
            </a:extLst>
          </p:cNvPr>
          <p:cNvSpPr/>
          <p:nvPr/>
        </p:nvSpPr>
        <p:spPr>
          <a:xfrm rot="20918578">
            <a:off x="957117" y="1518036"/>
            <a:ext cx="1806815" cy="76389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Porn is a </a:t>
            </a:r>
            <a:r>
              <a:rPr lang="en-AU" sz="1600" b="1" dirty="0"/>
              <a:t>performance</a:t>
            </a:r>
            <a:endParaRPr lang="en-AU" sz="2000" b="1" dirty="0"/>
          </a:p>
        </p:txBody>
      </p:sp>
      <p:sp>
        <p:nvSpPr>
          <p:cNvPr id="6" name="Oval 5">
            <a:extLst>
              <a:ext uri="{FF2B5EF4-FFF2-40B4-BE49-F238E27FC236}">
                <a16:creationId xmlns:a16="http://schemas.microsoft.com/office/drawing/2014/main" id="{80738848-8012-49AC-A3DA-8AA5F2C02F1F}"/>
              </a:ext>
            </a:extLst>
          </p:cNvPr>
          <p:cNvSpPr/>
          <p:nvPr/>
        </p:nvSpPr>
        <p:spPr>
          <a:xfrm rot="254784">
            <a:off x="3390361" y="683603"/>
            <a:ext cx="1364790" cy="10064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dirty="0"/>
              <a:t>Porn sex is not </a:t>
            </a:r>
            <a:r>
              <a:rPr lang="en-AU" sz="1800" b="1" dirty="0"/>
              <a:t>safe sex</a:t>
            </a:r>
            <a:endParaRPr lang="en-AU" sz="2400" b="1" dirty="0"/>
          </a:p>
        </p:txBody>
      </p:sp>
      <p:sp>
        <p:nvSpPr>
          <p:cNvPr id="7" name="Oval 6">
            <a:extLst>
              <a:ext uri="{FF2B5EF4-FFF2-40B4-BE49-F238E27FC236}">
                <a16:creationId xmlns:a16="http://schemas.microsoft.com/office/drawing/2014/main" id="{5800FD3E-AAC8-4B34-A4A5-EF86BA9FA63C}"/>
              </a:ext>
            </a:extLst>
          </p:cNvPr>
          <p:cNvSpPr/>
          <p:nvPr/>
        </p:nvSpPr>
        <p:spPr>
          <a:xfrm rot="1209817">
            <a:off x="5975369" y="1373868"/>
            <a:ext cx="1487129" cy="11851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Porn can give </a:t>
            </a:r>
            <a:r>
              <a:rPr lang="en-AU" sz="1400" b="1" dirty="0"/>
              <a:t>unrealistic </a:t>
            </a:r>
            <a:r>
              <a:rPr lang="en-AU" dirty="0"/>
              <a:t>messages about what sex is like…..</a:t>
            </a:r>
          </a:p>
        </p:txBody>
      </p:sp>
      <p:sp>
        <p:nvSpPr>
          <p:cNvPr id="8" name="Oval 7">
            <a:extLst>
              <a:ext uri="{FF2B5EF4-FFF2-40B4-BE49-F238E27FC236}">
                <a16:creationId xmlns:a16="http://schemas.microsoft.com/office/drawing/2014/main" id="{FDDBA1C6-2E6B-478F-92C9-3EBFD15AAAE1}"/>
              </a:ext>
            </a:extLst>
          </p:cNvPr>
          <p:cNvSpPr/>
          <p:nvPr/>
        </p:nvSpPr>
        <p:spPr>
          <a:xfrm>
            <a:off x="6228184" y="2850076"/>
            <a:ext cx="1152127" cy="11452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80% of Porn is </a:t>
            </a:r>
            <a:r>
              <a:rPr lang="en-AU" b="1" dirty="0"/>
              <a:t>VIOLENT </a:t>
            </a:r>
          </a:p>
        </p:txBody>
      </p:sp>
      <p:sp>
        <p:nvSpPr>
          <p:cNvPr id="9" name="Oval 8">
            <a:extLst>
              <a:ext uri="{FF2B5EF4-FFF2-40B4-BE49-F238E27FC236}">
                <a16:creationId xmlns:a16="http://schemas.microsoft.com/office/drawing/2014/main" id="{FA9B3305-D94D-4E90-A8CD-97B4DFC38C04}"/>
              </a:ext>
            </a:extLst>
          </p:cNvPr>
          <p:cNvSpPr/>
          <p:nvPr/>
        </p:nvSpPr>
        <p:spPr>
          <a:xfrm>
            <a:off x="3342148" y="3538947"/>
            <a:ext cx="2844316" cy="7478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In porn no one seeks </a:t>
            </a:r>
            <a:r>
              <a:rPr lang="en-AU" b="1" dirty="0"/>
              <a:t>CONSENT?</a:t>
            </a:r>
          </a:p>
        </p:txBody>
      </p:sp>
      <p:sp>
        <p:nvSpPr>
          <p:cNvPr id="10" name="Oval 9">
            <a:extLst>
              <a:ext uri="{FF2B5EF4-FFF2-40B4-BE49-F238E27FC236}">
                <a16:creationId xmlns:a16="http://schemas.microsoft.com/office/drawing/2014/main" id="{BF06F3DF-895D-426D-84B4-90778F32ABC5}"/>
              </a:ext>
            </a:extLst>
          </p:cNvPr>
          <p:cNvSpPr/>
          <p:nvPr/>
        </p:nvSpPr>
        <p:spPr>
          <a:xfrm rot="20912908">
            <a:off x="1232741" y="2945369"/>
            <a:ext cx="1074031" cy="11377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Porn bodies are not the norm</a:t>
            </a:r>
          </a:p>
        </p:txBody>
      </p:sp>
    </p:spTree>
    <p:extLst>
      <p:ext uri="{BB962C8B-B14F-4D97-AF65-F5344CB8AC3E}">
        <p14:creationId xmlns:p14="http://schemas.microsoft.com/office/powerpoint/2010/main" val="18748379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412A4-9E41-4BF1-8FDD-E654AD0B8B66}"/>
              </a:ext>
            </a:extLst>
          </p:cNvPr>
          <p:cNvSpPr>
            <a:spLocks noGrp="1"/>
          </p:cNvSpPr>
          <p:nvPr>
            <p:ph type="title"/>
          </p:nvPr>
        </p:nvSpPr>
        <p:spPr>
          <a:xfrm>
            <a:off x="611560" y="555526"/>
            <a:ext cx="5138295" cy="428866"/>
          </a:xfrm>
        </p:spPr>
        <p:txBody>
          <a:bodyPr/>
          <a:lstStyle/>
          <a:p>
            <a:r>
              <a:rPr lang="en-AU" dirty="0"/>
              <a:t>Unplanned Pregnancy</a:t>
            </a:r>
          </a:p>
        </p:txBody>
      </p:sp>
      <p:sp>
        <p:nvSpPr>
          <p:cNvPr id="3" name="Text Placeholder 2">
            <a:extLst>
              <a:ext uri="{FF2B5EF4-FFF2-40B4-BE49-F238E27FC236}">
                <a16:creationId xmlns:a16="http://schemas.microsoft.com/office/drawing/2014/main" id="{A04C0020-7D85-4A6D-A359-7F86219F0C14}"/>
              </a:ext>
            </a:extLst>
          </p:cNvPr>
          <p:cNvSpPr>
            <a:spLocks noGrp="1"/>
          </p:cNvSpPr>
          <p:nvPr>
            <p:ph type="body" idx="1"/>
          </p:nvPr>
        </p:nvSpPr>
        <p:spPr>
          <a:xfrm>
            <a:off x="613644" y="1130040"/>
            <a:ext cx="6808626" cy="209096"/>
          </a:xfrm>
        </p:spPr>
        <p:txBody>
          <a:bodyPr/>
          <a:lstStyle/>
          <a:p>
            <a:r>
              <a:rPr lang="en-AU" dirty="0"/>
              <a:t>Pregnancy Options</a:t>
            </a:r>
          </a:p>
        </p:txBody>
      </p:sp>
      <p:pic>
        <p:nvPicPr>
          <p:cNvPr id="4" name="Picture 10" descr="http://www.collagecenter.com/wp-content/uploads/2013/01/Pregnancy-Options.jpg">
            <a:extLst>
              <a:ext uri="{FF2B5EF4-FFF2-40B4-BE49-F238E27FC236}">
                <a16:creationId xmlns:a16="http://schemas.microsoft.com/office/drawing/2014/main" id="{186E0B09-E0BA-4F3A-9674-3FBABF7716EF}"/>
              </a:ext>
            </a:extLst>
          </p:cNvPr>
          <p:cNvPicPr>
            <a:picLocks noChangeAspect="1" noChangeArrowheads="1"/>
          </p:cNvPicPr>
          <p:nvPr/>
        </p:nvPicPr>
        <p:blipFill>
          <a:blip r:embed="rId3" cstate="print"/>
          <a:srcRect/>
          <a:stretch>
            <a:fillRect/>
          </a:stretch>
        </p:blipFill>
        <p:spPr bwMode="auto">
          <a:xfrm>
            <a:off x="1259632" y="1484784"/>
            <a:ext cx="4117694" cy="2815158"/>
          </a:xfrm>
          <a:prstGeom prst="rect">
            <a:avLst/>
          </a:prstGeom>
          <a:noFill/>
        </p:spPr>
      </p:pic>
    </p:spTree>
    <p:extLst>
      <p:ext uri="{BB962C8B-B14F-4D97-AF65-F5344CB8AC3E}">
        <p14:creationId xmlns:p14="http://schemas.microsoft.com/office/powerpoint/2010/main" val="12679127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593F6-D6A1-4E22-8B95-9ECA462D4145}"/>
              </a:ext>
            </a:extLst>
          </p:cNvPr>
          <p:cNvSpPr>
            <a:spLocks noGrp="1"/>
          </p:cNvSpPr>
          <p:nvPr>
            <p:ph type="title"/>
          </p:nvPr>
        </p:nvSpPr>
        <p:spPr>
          <a:xfrm>
            <a:off x="971600" y="555526"/>
            <a:ext cx="5138295" cy="428866"/>
          </a:xfrm>
        </p:spPr>
        <p:txBody>
          <a:bodyPr/>
          <a:lstStyle/>
          <a:p>
            <a:r>
              <a:rPr lang="en-US" dirty="0"/>
              <a:t>Medical vs Surgical Abortion</a:t>
            </a:r>
            <a:endParaRPr lang="en-AU" dirty="0"/>
          </a:p>
        </p:txBody>
      </p:sp>
      <p:pic>
        <p:nvPicPr>
          <p:cNvPr id="4" name="Picture 2">
            <a:extLst>
              <a:ext uri="{FF2B5EF4-FFF2-40B4-BE49-F238E27FC236}">
                <a16:creationId xmlns:a16="http://schemas.microsoft.com/office/drawing/2014/main" id="{EBF8C482-8C7B-4B1D-A288-FBC6FA2F96D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2185" y="984392"/>
            <a:ext cx="5387710" cy="3319214"/>
          </a:xfrm>
          <a:prstGeom prst="rect">
            <a:avLst/>
          </a:prstGeom>
          <a:noFill/>
          <a:ln>
            <a:noFill/>
          </a:ln>
          <a:effectLst/>
        </p:spPr>
      </p:pic>
    </p:spTree>
    <p:extLst>
      <p:ext uri="{BB962C8B-B14F-4D97-AF65-F5344CB8AC3E}">
        <p14:creationId xmlns:p14="http://schemas.microsoft.com/office/powerpoint/2010/main" val="31796923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83A83-9C84-4B45-8C90-E44E6DFB6E6E}"/>
              </a:ext>
            </a:extLst>
          </p:cNvPr>
          <p:cNvSpPr>
            <a:spLocks noGrp="1"/>
          </p:cNvSpPr>
          <p:nvPr>
            <p:ph type="title"/>
          </p:nvPr>
        </p:nvSpPr>
        <p:spPr>
          <a:xfrm>
            <a:off x="580010" y="1254484"/>
            <a:ext cx="4136005" cy="419987"/>
          </a:xfrm>
        </p:spPr>
        <p:txBody>
          <a:bodyPr/>
          <a:lstStyle/>
          <a:p>
            <a:r>
              <a:rPr lang="en-AU" b="1" i="1" dirty="0">
                <a:solidFill>
                  <a:schemeClr val="accent1">
                    <a:tint val="83000"/>
                    <a:satMod val="150000"/>
                  </a:schemeClr>
                </a:solidFill>
              </a:rPr>
              <a:t>Where is Clinic 35?</a:t>
            </a:r>
            <a:endParaRPr lang="en-AU" b="1" i="1" dirty="0"/>
          </a:p>
        </p:txBody>
      </p:sp>
      <p:sp>
        <p:nvSpPr>
          <p:cNvPr id="3" name="Text Placeholder 2">
            <a:extLst>
              <a:ext uri="{FF2B5EF4-FFF2-40B4-BE49-F238E27FC236}">
                <a16:creationId xmlns:a16="http://schemas.microsoft.com/office/drawing/2014/main" id="{923F7844-E786-4E59-91A2-B2269D59E54C}"/>
              </a:ext>
            </a:extLst>
          </p:cNvPr>
          <p:cNvSpPr>
            <a:spLocks noGrp="1"/>
          </p:cNvSpPr>
          <p:nvPr>
            <p:ph type="body" idx="1"/>
          </p:nvPr>
        </p:nvSpPr>
        <p:spPr>
          <a:xfrm>
            <a:off x="580011" y="1953296"/>
            <a:ext cx="4678309" cy="1317925"/>
          </a:xfrm>
        </p:spPr>
        <p:txBody>
          <a:bodyPr/>
          <a:lstStyle/>
          <a:p>
            <a:pPr algn="ctr">
              <a:buFont typeface="Arial" charset="0"/>
              <a:buNone/>
            </a:pPr>
            <a:r>
              <a:rPr lang="en-AU" sz="2800" dirty="0">
                <a:latin typeface="Arial" charset="0"/>
                <a:cs typeface="Arial" charset="0"/>
              </a:rPr>
              <a:t>155 HIGH STREET </a:t>
            </a:r>
          </a:p>
          <a:p>
            <a:pPr algn="ctr">
              <a:buFont typeface="Arial" charset="0"/>
              <a:buNone/>
            </a:pPr>
            <a:r>
              <a:rPr lang="en-AU" sz="2800" dirty="0">
                <a:latin typeface="Arial" charset="0"/>
                <a:cs typeface="Arial" charset="0"/>
              </a:rPr>
              <a:t>WODONGA</a:t>
            </a:r>
            <a:endParaRPr lang="en-AU" dirty="0"/>
          </a:p>
          <a:p>
            <a:pPr algn="ctr">
              <a:buFont typeface="Arial" charset="0"/>
              <a:buNone/>
            </a:pPr>
            <a:r>
              <a:rPr lang="en-AU" dirty="0"/>
              <a:t>Opposite the bus stop next to the Water tower</a:t>
            </a:r>
          </a:p>
          <a:p>
            <a:pPr algn="ctr">
              <a:buFont typeface="Arial" charset="0"/>
              <a:buNone/>
            </a:pPr>
            <a:r>
              <a:rPr lang="en-AU" sz="1600" dirty="0"/>
              <a:t>Phone: </a:t>
            </a:r>
            <a:r>
              <a:rPr lang="en-AU" sz="1600" b="1" dirty="0"/>
              <a:t>02 6022 8888</a:t>
            </a:r>
            <a:endParaRPr lang="en-AU" dirty="0"/>
          </a:p>
        </p:txBody>
      </p:sp>
    </p:spTree>
    <p:extLst>
      <p:ext uri="{BB962C8B-B14F-4D97-AF65-F5344CB8AC3E}">
        <p14:creationId xmlns:p14="http://schemas.microsoft.com/office/powerpoint/2010/main" val="2931288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5699F-C3D0-4E0E-81DF-D872322343F6}"/>
              </a:ext>
            </a:extLst>
          </p:cNvPr>
          <p:cNvSpPr>
            <a:spLocks noGrp="1"/>
          </p:cNvSpPr>
          <p:nvPr>
            <p:ph type="title"/>
          </p:nvPr>
        </p:nvSpPr>
        <p:spPr>
          <a:xfrm>
            <a:off x="580011" y="1059582"/>
            <a:ext cx="5138295" cy="428866"/>
          </a:xfrm>
        </p:spPr>
        <p:txBody>
          <a:bodyPr/>
          <a:lstStyle/>
          <a:p>
            <a:r>
              <a:rPr lang="en-AU" dirty="0"/>
              <a:t>Clinic 35 – what do we do. </a:t>
            </a:r>
          </a:p>
        </p:txBody>
      </p:sp>
      <p:sp>
        <p:nvSpPr>
          <p:cNvPr id="3" name="Text Placeholder 2">
            <a:extLst>
              <a:ext uri="{FF2B5EF4-FFF2-40B4-BE49-F238E27FC236}">
                <a16:creationId xmlns:a16="http://schemas.microsoft.com/office/drawing/2014/main" id="{8DA47B0E-7408-4161-A232-0AF6E3C7B94B}"/>
              </a:ext>
            </a:extLst>
          </p:cNvPr>
          <p:cNvSpPr>
            <a:spLocks noGrp="1"/>
          </p:cNvSpPr>
          <p:nvPr>
            <p:ph type="body" idx="1"/>
          </p:nvPr>
        </p:nvSpPr>
        <p:spPr>
          <a:xfrm>
            <a:off x="578663" y="1635646"/>
            <a:ext cx="6808626" cy="3270191"/>
          </a:xfrm>
        </p:spPr>
        <p:txBody>
          <a:bodyPr/>
          <a:lstStyle/>
          <a:p>
            <a:pPr marL="65087" indent="0">
              <a:buNone/>
            </a:pPr>
            <a:r>
              <a:rPr lang="en-AU" dirty="0"/>
              <a:t>SEXUAL HEALTH EDUCATION		</a:t>
            </a:r>
          </a:p>
          <a:p>
            <a:pPr marL="65087" indent="0">
              <a:buNone/>
            </a:pPr>
            <a:r>
              <a:rPr lang="en-AU" dirty="0"/>
              <a:t>STI/BBV TESTING,TREATMENT AND PREVENTION   Termination of pregnancy</a:t>
            </a:r>
          </a:p>
          <a:p>
            <a:pPr marL="65087" indent="0">
              <a:buNone/>
            </a:pPr>
            <a:r>
              <a:rPr lang="en-AU" dirty="0"/>
              <a:t>Condoms and Dams</a:t>
            </a:r>
          </a:p>
          <a:p>
            <a:pPr marL="65087" indent="0">
              <a:buNone/>
            </a:pPr>
            <a:r>
              <a:rPr lang="en-AU" dirty="0"/>
              <a:t>CONTRACEPTION Options    </a:t>
            </a:r>
          </a:p>
          <a:p>
            <a:pPr marL="65087" indent="0">
              <a:buNone/>
            </a:pPr>
            <a:r>
              <a:rPr lang="en-AU" dirty="0"/>
              <a:t>Pregnancy tests</a:t>
            </a:r>
          </a:p>
          <a:p>
            <a:pPr marL="65087" indent="0">
              <a:buNone/>
            </a:pPr>
            <a:r>
              <a:rPr lang="en-AU" dirty="0"/>
              <a:t>UNPLANNED PREGNANCY </a:t>
            </a:r>
            <a:r>
              <a:rPr lang="en-AU" dirty="0" err="1"/>
              <a:t>Pregnancy</a:t>
            </a:r>
            <a:r>
              <a:rPr lang="en-AU" dirty="0"/>
              <a:t> options,  	 PREP for HIV prevention </a:t>
            </a:r>
          </a:p>
          <a:p>
            <a:pPr marL="65087" indent="0">
              <a:buNone/>
            </a:pPr>
            <a:r>
              <a:rPr lang="en-US" dirty="0"/>
              <a:t>Implanon/Rod insertion and removal</a:t>
            </a:r>
          </a:p>
          <a:p>
            <a:pPr marL="65087" indent="0">
              <a:buNone/>
            </a:pPr>
            <a:r>
              <a:rPr lang="en-US" dirty="0"/>
              <a:t>PREP/HIVMANAGEMENT</a:t>
            </a:r>
          </a:p>
          <a:p>
            <a:pPr marL="65087" indent="0">
              <a:buNone/>
            </a:pPr>
            <a:r>
              <a:rPr lang="en-US" dirty="0"/>
              <a:t>IUD insertion and removal		</a:t>
            </a:r>
            <a:r>
              <a:rPr lang="en-AU" dirty="0"/>
              <a:t>Irregular bleeding</a:t>
            </a:r>
          </a:p>
          <a:p>
            <a:pPr marL="65087" indent="0">
              <a:buNone/>
            </a:pPr>
            <a:endParaRPr lang="en-AU" dirty="0"/>
          </a:p>
          <a:p>
            <a:pPr marL="0" indent="0">
              <a:buNone/>
            </a:pPr>
            <a:endParaRPr lang="en-AU" dirty="0"/>
          </a:p>
        </p:txBody>
      </p:sp>
    </p:spTree>
    <p:extLst>
      <p:ext uri="{BB962C8B-B14F-4D97-AF65-F5344CB8AC3E}">
        <p14:creationId xmlns:p14="http://schemas.microsoft.com/office/powerpoint/2010/main" val="3863261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F21BF-A2EA-4FCB-B04D-11AF4450AC71}"/>
              </a:ext>
            </a:extLst>
          </p:cNvPr>
          <p:cNvSpPr>
            <a:spLocks noGrp="1"/>
          </p:cNvSpPr>
          <p:nvPr>
            <p:ph type="title"/>
          </p:nvPr>
        </p:nvSpPr>
        <p:spPr>
          <a:xfrm>
            <a:off x="3058442" y="1110957"/>
            <a:ext cx="3745806" cy="1259960"/>
          </a:xfrm>
        </p:spPr>
        <p:txBody>
          <a:bodyPr/>
          <a:lstStyle/>
          <a:p>
            <a:r>
              <a:rPr lang="en-AU" dirty="0"/>
              <a:t>DO I HAVE TO BE OVER 16?</a:t>
            </a:r>
            <a:br>
              <a:rPr lang="en-AU" dirty="0">
                <a:effectLst>
                  <a:outerShdw blurRad="38100" dist="38100" dir="2700000" algn="tl">
                    <a:srgbClr val="000000">
                      <a:alpha val="43137"/>
                    </a:srgbClr>
                  </a:outerShdw>
                </a:effectLst>
              </a:rPr>
            </a:br>
            <a:endParaRPr lang="en-AU" dirty="0">
              <a:effectLst>
                <a:outerShdw blurRad="38100" dist="38100" dir="2700000" algn="tl">
                  <a:srgbClr val="000000">
                    <a:alpha val="43137"/>
                  </a:srgbClr>
                </a:outerShdw>
              </a:effectLst>
            </a:endParaRPr>
          </a:p>
        </p:txBody>
      </p:sp>
      <p:sp>
        <p:nvSpPr>
          <p:cNvPr id="3" name="Text Placeholder 2">
            <a:extLst>
              <a:ext uri="{FF2B5EF4-FFF2-40B4-BE49-F238E27FC236}">
                <a16:creationId xmlns:a16="http://schemas.microsoft.com/office/drawing/2014/main" id="{68EE261E-E662-458D-BD3B-F4C0AC08EDA1}"/>
              </a:ext>
            </a:extLst>
          </p:cNvPr>
          <p:cNvSpPr>
            <a:spLocks noGrp="1"/>
          </p:cNvSpPr>
          <p:nvPr>
            <p:ph type="body" idx="1"/>
          </p:nvPr>
        </p:nvSpPr>
        <p:spPr>
          <a:xfrm>
            <a:off x="3058442" y="2931790"/>
            <a:ext cx="4330195" cy="792088"/>
          </a:xfrm>
        </p:spPr>
        <p:txBody>
          <a:bodyPr/>
          <a:lstStyle/>
          <a:p>
            <a:pPr algn="ctr"/>
            <a:r>
              <a:rPr lang="en-AU" sz="1600" dirty="0">
                <a:effectLst>
                  <a:outerShdw blurRad="38100" dist="38100" dir="2700000" algn="tl">
                    <a:srgbClr val="000000">
                      <a:alpha val="43137"/>
                    </a:srgbClr>
                  </a:outerShdw>
                </a:effectLst>
              </a:rPr>
              <a:t>WHAT IF I DON’T HAVE A MEDICARE CARD?</a:t>
            </a:r>
          </a:p>
          <a:p>
            <a:endParaRPr lang="en-AU" dirty="0"/>
          </a:p>
        </p:txBody>
      </p:sp>
      <p:pic>
        <p:nvPicPr>
          <p:cNvPr id="4" name="Picture 4" descr="psd_common_questions-1314834410.jpg">
            <a:extLst>
              <a:ext uri="{FF2B5EF4-FFF2-40B4-BE49-F238E27FC236}">
                <a16:creationId xmlns:a16="http://schemas.microsoft.com/office/drawing/2014/main" id="{A9302853-C237-4AC7-88D7-6F0A91F1EA25}"/>
              </a:ext>
            </a:extLst>
          </p:cNvPr>
          <p:cNvPicPr>
            <a:picLocks noChangeAspect="1"/>
          </p:cNvPicPr>
          <p:nvPr/>
        </p:nvPicPr>
        <p:blipFill>
          <a:blip r:embed="rId4" cstate="print"/>
          <a:srcRect/>
          <a:stretch>
            <a:fillRect/>
          </a:stretch>
        </p:blipFill>
        <p:spPr bwMode="auto">
          <a:xfrm>
            <a:off x="251520" y="190212"/>
            <a:ext cx="2659864" cy="4109730"/>
          </a:xfrm>
          <a:prstGeom prst="rect">
            <a:avLst/>
          </a:prstGeom>
          <a:noFill/>
          <a:ln w="9525">
            <a:noFill/>
            <a:miter lim="800000"/>
            <a:headEnd/>
            <a:tailEnd/>
          </a:ln>
        </p:spPr>
      </p:pic>
    </p:spTree>
    <p:extLst>
      <p:ext uri="{BB962C8B-B14F-4D97-AF65-F5344CB8AC3E}">
        <p14:creationId xmlns:p14="http://schemas.microsoft.com/office/powerpoint/2010/main" val="3154815837"/>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71597-979F-45D6-A16B-BC28AE009E6E}"/>
              </a:ext>
            </a:extLst>
          </p:cNvPr>
          <p:cNvSpPr>
            <a:spLocks noGrp="1"/>
          </p:cNvSpPr>
          <p:nvPr>
            <p:ph type="title"/>
          </p:nvPr>
        </p:nvSpPr>
        <p:spPr>
          <a:xfrm>
            <a:off x="827584" y="627534"/>
            <a:ext cx="5138295" cy="839974"/>
          </a:xfrm>
        </p:spPr>
        <p:txBody>
          <a:bodyPr/>
          <a:lstStyle/>
          <a:p>
            <a:r>
              <a:rPr lang="en-AU" dirty="0"/>
              <a:t>Appointment at Clinic 35: </a:t>
            </a:r>
            <a:br>
              <a:rPr lang="en-AU" dirty="0"/>
            </a:br>
            <a:r>
              <a:rPr lang="en-AU" dirty="0"/>
              <a:t>What might we ask?</a:t>
            </a:r>
          </a:p>
        </p:txBody>
      </p:sp>
      <p:sp>
        <p:nvSpPr>
          <p:cNvPr id="3" name="Text Placeholder 2">
            <a:extLst>
              <a:ext uri="{FF2B5EF4-FFF2-40B4-BE49-F238E27FC236}">
                <a16:creationId xmlns:a16="http://schemas.microsoft.com/office/drawing/2014/main" id="{6A638CF2-44C0-427B-8262-10139B9C97CA}"/>
              </a:ext>
            </a:extLst>
          </p:cNvPr>
          <p:cNvSpPr>
            <a:spLocks noGrp="1"/>
          </p:cNvSpPr>
          <p:nvPr>
            <p:ph type="body" idx="1"/>
          </p:nvPr>
        </p:nvSpPr>
        <p:spPr>
          <a:xfrm>
            <a:off x="539552" y="1779662"/>
            <a:ext cx="6808626" cy="2520498"/>
          </a:xfrm>
        </p:spPr>
        <p:txBody>
          <a:bodyPr/>
          <a:lstStyle/>
          <a:p>
            <a:r>
              <a:rPr lang="en-AU" sz="1400" dirty="0"/>
              <a:t>Allergies?</a:t>
            </a:r>
          </a:p>
          <a:p>
            <a:r>
              <a:rPr lang="en-AU" sz="1400" dirty="0"/>
              <a:t>Medications? </a:t>
            </a:r>
          </a:p>
          <a:p>
            <a:r>
              <a:rPr lang="en-AU" sz="1400" dirty="0"/>
              <a:t>Any Symptoms? – lumps, bumps, sores, discharge</a:t>
            </a:r>
          </a:p>
          <a:p>
            <a:pPr marL="64008">
              <a:spcAft>
                <a:spcPts val="0"/>
              </a:spcAft>
              <a:defRPr/>
            </a:pPr>
            <a:r>
              <a:rPr lang="en-AU" sz="1400" dirty="0"/>
              <a:t>Have you had sexual partners? </a:t>
            </a:r>
          </a:p>
          <a:p>
            <a:pPr marL="64008">
              <a:spcAft>
                <a:spcPts val="0"/>
              </a:spcAft>
              <a:defRPr/>
            </a:pPr>
            <a:r>
              <a:rPr lang="en-AU" sz="1400" dirty="0"/>
              <a:t>Clarify what you mean by sex?</a:t>
            </a:r>
          </a:p>
          <a:p>
            <a:pPr marL="64008">
              <a:spcAft>
                <a:spcPts val="0"/>
              </a:spcAft>
              <a:defRPr/>
            </a:pPr>
            <a:r>
              <a:rPr lang="en-AU" sz="1400" dirty="0"/>
              <a:t>Number of sexual partners – male, female, both, trans partners – casual/regular?</a:t>
            </a:r>
          </a:p>
          <a:p>
            <a:pPr marL="64008">
              <a:spcAft>
                <a:spcPts val="0"/>
              </a:spcAft>
              <a:defRPr/>
            </a:pPr>
            <a:r>
              <a:rPr lang="en-AU" sz="1400" dirty="0"/>
              <a:t>Types of sex – condoms used?</a:t>
            </a:r>
          </a:p>
          <a:p>
            <a:pPr marL="64008">
              <a:spcAft>
                <a:spcPts val="0"/>
              </a:spcAft>
              <a:defRPr/>
            </a:pPr>
            <a:r>
              <a:rPr lang="en-AU" sz="1400" dirty="0"/>
              <a:t>Previous STI’s or STI testing?</a:t>
            </a:r>
          </a:p>
          <a:p>
            <a:endParaRPr lang="en-AU" dirty="0"/>
          </a:p>
        </p:txBody>
      </p:sp>
    </p:spTree>
    <p:extLst>
      <p:ext uri="{BB962C8B-B14F-4D97-AF65-F5344CB8AC3E}">
        <p14:creationId xmlns:p14="http://schemas.microsoft.com/office/powerpoint/2010/main" val="1766174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E4DD8-46C3-4F4D-9A1F-518F92FC4335}"/>
              </a:ext>
            </a:extLst>
          </p:cNvPr>
          <p:cNvSpPr>
            <a:spLocks noGrp="1"/>
          </p:cNvSpPr>
          <p:nvPr>
            <p:ph type="title"/>
          </p:nvPr>
        </p:nvSpPr>
        <p:spPr>
          <a:xfrm>
            <a:off x="583087" y="627534"/>
            <a:ext cx="5138295" cy="839974"/>
          </a:xfrm>
        </p:spPr>
        <p:txBody>
          <a:bodyPr/>
          <a:lstStyle/>
          <a:p>
            <a:r>
              <a:rPr lang="en-AU" dirty="0"/>
              <a:t>Appointment at Clinic 35: </a:t>
            </a:r>
            <a:br>
              <a:rPr lang="en-AU" dirty="0"/>
            </a:br>
            <a:r>
              <a:rPr lang="en-AU" dirty="0"/>
              <a:t>What might we ask?</a:t>
            </a:r>
          </a:p>
        </p:txBody>
      </p:sp>
      <p:sp>
        <p:nvSpPr>
          <p:cNvPr id="3" name="Text Placeholder 2">
            <a:extLst>
              <a:ext uri="{FF2B5EF4-FFF2-40B4-BE49-F238E27FC236}">
                <a16:creationId xmlns:a16="http://schemas.microsoft.com/office/drawing/2014/main" id="{84DD7041-3659-4481-9FE8-1FCE3AFF978D}"/>
              </a:ext>
            </a:extLst>
          </p:cNvPr>
          <p:cNvSpPr>
            <a:spLocks noGrp="1"/>
          </p:cNvSpPr>
          <p:nvPr>
            <p:ph type="body" idx="1"/>
          </p:nvPr>
        </p:nvSpPr>
        <p:spPr>
          <a:xfrm>
            <a:off x="580011" y="1844364"/>
            <a:ext cx="6808626" cy="1798377"/>
          </a:xfrm>
        </p:spPr>
        <p:txBody>
          <a:bodyPr/>
          <a:lstStyle/>
          <a:p>
            <a:pPr marL="64008">
              <a:spcAft>
                <a:spcPts val="0"/>
              </a:spcAft>
              <a:defRPr/>
            </a:pPr>
            <a:r>
              <a:rPr lang="en-AU" sz="1400" dirty="0"/>
              <a:t>Unwanted sex/sexual contact ever?</a:t>
            </a:r>
          </a:p>
          <a:p>
            <a:pPr marL="64008">
              <a:spcAft>
                <a:spcPts val="0"/>
              </a:spcAft>
              <a:defRPr/>
            </a:pPr>
            <a:r>
              <a:rPr lang="en-AU" sz="1400" dirty="0"/>
              <a:t>Injecting drug use?</a:t>
            </a:r>
          </a:p>
          <a:p>
            <a:pPr marL="64008">
              <a:spcAft>
                <a:spcPts val="0"/>
              </a:spcAft>
              <a:defRPr/>
            </a:pPr>
            <a:r>
              <a:rPr lang="en-AU" sz="1400" dirty="0"/>
              <a:t>Tattoos/Piercings?</a:t>
            </a:r>
          </a:p>
          <a:p>
            <a:pPr marL="64008">
              <a:spcAft>
                <a:spcPts val="0"/>
              </a:spcAft>
              <a:defRPr/>
            </a:pPr>
            <a:r>
              <a:rPr lang="en-AU" sz="1400" dirty="0"/>
              <a:t>Menstrual cycle? Last period?</a:t>
            </a:r>
          </a:p>
          <a:p>
            <a:pPr marL="64008">
              <a:spcAft>
                <a:spcPts val="0"/>
              </a:spcAft>
              <a:defRPr/>
            </a:pPr>
            <a:r>
              <a:rPr lang="en-US" sz="1400" dirty="0"/>
              <a:t>H</a:t>
            </a:r>
            <a:r>
              <a:rPr lang="en-AU" sz="1400" dirty="0" err="1"/>
              <a:t>ave</a:t>
            </a:r>
            <a:r>
              <a:rPr lang="en-AU" sz="1400" dirty="0"/>
              <a:t> you experienced any erectile dysfunction?</a:t>
            </a:r>
          </a:p>
          <a:p>
            <a:pPr marL="64008">
              <a:spcAft>
                <a:spcPts val="0"/>
              </a:spcAft>
              <a:defRPr/>
            </a:pPr>
            <a:r>
              <a:rPr lang="en-US" sz="1400" dirty="0"/>
              <a:t>Is the sex you are having good sex? </a:t>
            </a:r>
            <a:endParaRPr lang="en-AU" sz="1400" dirty="0"/>
          </a:p>
          <a:p>
            <a:endParaRPr lang="en-AU" dirty="0"/>
          </a:p>
        </p:txBody>
      </p:sp>
    </p:spTree>
    <p:extLst>
      <p:ext uri="{BB962C8B-B14F-4D97-AF65-F5344CB8AC3E}">
        <p14:creationId xmlns:p14="http://schemas.microsoft.com/office/powerpoint/2010/main" val="2385297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58999C3-308E-4421-AD9C-B1254C2496F3}"/>
              </a:ext>
            </a:extLst>
          </p:cNvPr>
          <p:cNvSpPr/>
          <p:nvPr/>
        </p:nvSpPr>
        <p:spPr>
          <a:xfrm>
            <a:off x="1795661" y="306825"/>
            <a:ext cx="4536504" cy="461665"/>
          </a:xfrm>
          <a:prstGeom prst="rect">
            <a:avLst/>
          </a:prstGeom>
        </p:spPr>
        <p:txBody>
          <a:bodyPr wrap="square">
            <a:spAutoFit/>
          </a:bodyPr>
          <a:lstStyle/>
          <a:p>
            <a:pPr algn="ctr"/>
            <a:r>
              <a:rPr lang="en-AU" sz="2400" dirty="0"/>
              <a:t>SEX</a:t>
            </a:r>
            <a:r>
              <a:rPr lang="en-AU" sz="2400" dirty="0">
                <a:latin typeface="Gigi" pitchFamily="82" charset="0"/>
              </a:rPr>
              <a:t> and the </a:t>
            </a:r>
            <a:r>
              <a:rPr lang="en-AU" sz="2400" dirty="0"/>
              <a:t>LAW</a:t>
            </a:r>
          </a:p>
        </p:txBody>
      </p:sp>
      <p:sp>
        <p:nvSpPr>
          <p:cNvPr id="9" name="Content Placeholder 2">
            <a:extLst>
              <a:ext uri="{FF2B5EF4-FFF2-40B4-BE49-F238E27FC236}">
                <a16:creationId xmlns:a16="http://schemas.microsoft.com/office/drawing/2014/main" id="{2B4E2592-267E-46B6-9D51-194A5692C634}"/>
              </a:ext>
            </a:extLst>
          </p:cNvPr>
          <p:cNvSpPr>
            <a:spLocks noGrp="1"/>
          </p:cNvSpPr>
          <p:nvPr>
            <p:ph type="body" idx="1"/>
          </p:nvPr>
        </p:nvSpPr>
        <p:spPr>
          <a:xfrm>
            <a:off x="737280" y="789088"/>
            <a:ext cx="6808787" cy="3240360"/>
          </a:xfrm>
        </p:spPr>
        <p:txBody>
          <a:bodyPr/>
          <a:lstStyle/>
          <a:p>
            <a:pPr marL="419100" algn="ctr">
              <a:buFont typeface="Wingdings 2" pitchFamily="18" charset="2"/>
              <a:buNone/>
            </a:pPr>
            <a:r>
              <a:rPr lang="en-AU" dirty="0"/>
              <a:t>Age of </a:t>
            </a:r>
            <a:r>
              <a:rPr lang="en-AU" b="1" dirty="0"/>
              <a:t>CONSENT</a:t>
            </a:r>
            <a:r>
              <a:rPr lang="en-AU" dirty="0"/>
              <a:t> is 16 years</a:t>
            </a:r>
          </a:p>
          <a:p>
            <a:pPr marL="419100" algn="ctr">
              <a:buFont typeface="Wingdings 2" pitchFamily="18" charset="2"/>
              <a:buNone/>
            </a:pPr>
            <a:r>
              <a:rPr lang="en-AU" dirty="0"/>
              <a:t>Laws differ from State to State</a:t>
            </a:r>
          </a:p>
          <a:p>
            <a:pPr marL="419100">
              <a:buFont typeface="Wingdings 2" pitchFamily="18" charset="2"/>
              <a:buNone/>
            </a:pPr>
            <a:br>
              <a:rPr lang="en-US" dirty="0"/>
            </a:br>
            <a:endParaRPr lang="en-AU" dirty="0"/>
          </a:p>
          <a:p>
            <a:pPr marL="419100" algn="ctr">
              <a:buFont typeface="Wingdings 2" pitchFamily="18" charset="2"/>
              <a:buNone/>
            </a:pPr>
            <a:endParaRPr lang="en-AU" dirty="0"/>
          </a:p>
        </p:txBody>
      </p:sp>
      <p:graphicFrame>
        <p:nvGraphicFramePr>
          <p:cNvPr id="11" name="Table 10">
            <a:extLst>
              <a:ext uri="{FF2B5EF4-FFF2-40B4-BE49-F238E27FC236}">
                <a16:creationId xmlns:a16="http://schemas.microsoft.com/office/drawing/2014/main" id="{C601F429-4E9E-4E5F-A28B-C43D52948FAD}"/>
              </a:ext>
            </a:extLst>
          </p:cNvPr>
          <p:cNvGraphicFramePr>
            <a:graphicFrameLocks noGrp="1"/>
          </p:cNvGraphicFramePr>
          <p:nvPr>
            <p:extLst>
              <p:ext uri="{D42A27DB-BD31-4B8C-83A1-F6EECF244321}">
                <p14:modId xmlns:p14="http://schemas.microsoft.com/office/powerpoint/2010/main" val="3378037850"/>
              </p:ext>
            </p:extLst>
          </p:nvPr>
        </p:nvGraphicFramePr>
        <p:xfrm>
          <a:off x="755576" y="1641765"/>
          <a:ext cx="3096344" cy="2949694"/>
        </p:xfrm>
        <a:graphic>
          <a:graphicData uri="http://schemas.openxmlformats.org/drawingml/2006/table">
            <a:tbl>
              <a:tblPr/>
              <a:tblGrid>
                <a:gridCol w="1083721">
                  <a:extLst>
                    <a:ext uri="{9D8B030D-6E8A-4147-A177-3AD203B41FA5}">
                      <a16:colId xmlns:a16="http://schemas.microsoft.com/office/drawing/2014/main" val="20000"/>
                    </a:ext>
                  </a:extLst>
                </a:gridCol>
                <a:gridCol w="2012623">
                  <a:extLst>
                    <a:ext uri="{9D8B030D-6E8A-4147-A177-3AD203B41FA5}">
                      <a16:colId xmlns:a16="http://schemas.microsoft.com/office/drawing/2014/main" val="20001"/>
                    </a:ext>
                  </a:extLst>
                </a:gridCol>
              </a:tblGrid>
              <a:tr h="138266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AU" sz="1800" b="1" i="0" u="none" strike="noStrike" cap="none" normalizeH="0" baseline="0" dirty="0">
                        <a:ln>
                          <a:noFill/>
                        </a:ln>
                        <a:solidFill>
                          <a:srgbClr val="FFFFFF"/>
                        </a:solidFill>
                        <a:effectLst/>
                        <a:latin typeface="Century Gothic"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dirty="0">
                          <a:ln>
                            <a:noFill/>
                          </a:ln>
                          <a:solidFill>
                            <a:srgbClr val="FFFFFF"/>
                          </a:solidFill>
                          <a:effectLst/>
                          <a:latin typeface="Century Gothic" pitchFamily="34" charset="0"/>
                        </a:rPr>
                        <a:t>12-15 YRS OLD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AU" sz="1000" b="1" i="0" u="none" strike="noStrike" cap="none" normalizeH="0" baseline="0" dirty="0">
                        <a:ln>
                          <a:noFill/>
                        </a:ln>
                        <a:solidFill>
                          <a:srgbClr val="FFFFFF"/>
                        </a:solidFill>
                        <a:effectLst/>
                        <a:latin typeface="Century Gothic"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AU" sz="1200" b="1" i="0" u="none" strike="noStrike" cap="none" normalizeH="0" baseline="0" dirty="0">
                        <a:ln>
                          <a:noFill/>
                        </a:ln>
                        <a:solidFill>
                          <a:srgbClr val="FFFFFF"/>
                        </a:solidFill>
                        <a:effectLst/>
                        <a:latin typeface="Century Gothic"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AU" sz="1200" b="1" i="0" u="none" strike="noStrike" cap="none" normalizeH="0" baseline="0" dirty="0">
                          <a:ln>
                            <a:noFill/>
                          </a:ln>
                          <a:solidFill>
                            <a:srgbClr val="FFFFFF"/>
                          </a:solidFill>
                          <a:effectLst/>
                          <a:latin typeface="Century Gothic" pitchFamily="34" charset="0"/>
                        </a:rPr>
                        <a:t>IT IS AGAINST THE LAW FOR A PERSON TO HAVE SEX WITH YOU IF THEY ARE MORE THAN 2 YRS OLDER THAN YOU EVEN IF YOU AGREE.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5670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AU" sz="1800" b="1" i="0" u="none" strike="noStrike" cap="none" normalizeH="0" baseline="0">
                        <a:ln>
                          <a:noFill/>
                        </a:ln>
                        <a:solidFill>
                          <a:srgbClr val="000000"/>
                        </a:solidFill>
                        <a:effectLst/>
                        <a:latin typeface="Century Gothic"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a:ln>
                            <a:noFill/>
                          </a:ln>
                          <a:solidFill>
                            <a:srgbClr val="000000"/>
                          </a:solidFill>
                          <a:effectLst/>
                          <a:latin typeface="Century Gothic" pitchFamily="34" charset="0"/>
                        </a:rPr>
                        <a:t>16-17 YRS OLD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DFE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AU" sz="1200" b="0" i="0" u="none" strike="noStrike" cap="none" normalizeH="0" baseline="0" dirty="0">
                        <a:ln>
                          <a:noFill/>
                        </a:ln>
                        <a:solidFill>
                          <a:srgbClr val="000000"/>
                        </a:solidFill>
                        <a:effectLst/>
                        <a:latin typeface="Century Gothic"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AU" sz="1200" b="0" i="0" u="none" strike="noStrike" cap="none" normalizeH="0" baseline="0" dirty="0">
                          <a:ln>
                            <a:noFill/>
                          </a:ln>
                          <a:solidFill>
                            <a:srgbClr val="000000"/>
                          </a:solidFill>
                          <a:effectLst/>
                          <a:latin typeface="Century Gothic" pitchFamily="34" charset="0"/>
                        </a:rPr>
                        <a:t>IT IS AGAINST THE LAW TO HAVE SEX WITH SOMEONE WHO IS CARING FOR YOU (TEACHER, CASE WORKER etc.) EVEN IF YOU AGREE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DFE4"/>
                    </a:solidFill>
                  </a:tcPr>
                </a:tc>
                <a:extLst>
                  <a:ext uri="{0D108BD9-81ED-4DB2-BD59-A6C34878D82A}">
                    <a16:rowId xmlns:a16="http://schemas.microsoft.com/office/drawing/2014/main" val="10001"/>
                  </a:ext>
                </a:extLst>
              </a:tr>
            </a:tbl>
          </a:graphicData>
        </a:graphic>
      </p:graphicFrame>
      <p:sp>
        <p:nvSpPr>
          <p:cNvPr id="12" name="Rectangle 11">
            <a:extLst>
              <a:ext uri="{FF2B5EF4-FFF2-40B4-BE49-F238E27FC236}">
                <a16:creationId xmlns:a16="http://schemas.microsoft.com/office/drawing/2014/main" id="{63E0CB4B-F3F2-4015-A122-62DEC01CB33A}"/>
              </a:ext>
            </a:extLst>
          </p:cNvPr>
          <p:cNvSpPr/>
          <p:nvPr/>
        </p:nvSpPr>
        <p:spPr>
          <a:xfrm>
            <a:off x="5436096" y="1713773"/>
            <a:ext cx="2736304" cy="2586169"/>
          </a:xfrm>
          <a:prstGeom prst="rect">
            <a:avLst/>
          </a:prstGeom>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It is illegal for any person to have sex with another person who is under 16</a:t>
            </a:r>
            <a:endParaRPr lang="en-AU" sz="2400" dirty="0"/>
          </a:p>
        </p:txBody>
      </p:sp>
      <p:sp>
        <p:nvSpPr>
          <p:cNvPr id="2" name="TextBox 1">
            <a:extLst>
              <a:ext uri="{FF2B5EF4-FFF2-40B4-BE49-F238E27FC236}">
                <a16:creationId xmlns:a16="http://schemas.microsoft.com/office/drawing/2014/main" id="{4855B479-72CB-4B52-A2F5-DB2465B91D95}"/>
              </a:ext>
            </a:extLst>
          </p:cNvPr>
          <p:cNvSpPr txBox="1"/>
          <p:nvPr/>
        </p:nvSpPr>
        <p:spPr>
          <a:xfrm>
            <a:off x="5292082" y="1259637"/>
            <a:ext cx="1944216" cy="523220"/>
          </a:xfrm>
          <a:prstGeom prst="rect">
            <a:avLst/>
          </a:prstGeom>
          <a:noFill/>
        </p:spPr>
        <p:txBody>
          <a:bodyPr wrap="square" rtlCol="0">
            <a:spAutoFit/>
          </a:bodyPr>
          <a:lstStyle/>
          <a:p>
            <a:r>
              <a:rPr lang="en-US" sz="2800" dirty="0">
                <a:latin typeface="Arial Black" panose="020B0A04020102020204" pitchFamily="34" charset="0"/>
              </a:rPr>
              <a:t>NSW</a:t>
            </a:r>
            <a:endParaRPr lang="en-AU" sz="2800" dirty="0">
              <a:latin typeface="Arial Black" panose="020B0A04020102020204" pitchFamily="34" charset="0"/>
            </a:endParaRPr>
          </a:p>
        </p:txBody>
      </p:sp>
      <p:sp>
        <p:nvSpPr>
          <p:cNvPr id="3" name="TextBox 2">
            <a:extLst>
              <a:ext uri="{FF2B5EF4-FFF2-40B4-BE49-F238E27FC236}">
                <a16:creationId xmlns:a16="http://schemas.microsoft.com/office/drawing/2014/main" id="{802BAF7C-948B-4179-B92B-B7146CAB65A6}"/>
              </a:ext>
            </a:extLst>
          </p:cNvPr>
          <p:cNvSpPr txBox="1"/>
          <p:nvPr/>
        </p:nvSpPr>
        <p:spPr>
          <a:xfrm>
            <a:off x="643533" y="1152297"/>
            <a:ext cx="2304256" cy="523220"/>
          </a:xfrm>
          <a:prstGeom prst="rect">
            <a:avLst/>
          </a:prstGeom>
          <a:noFill/>
        </p:spPr>
        <p:txBody>
          <a:bodyPr wrap="square" rtlCol="0">
            <a:spAutoFit/>
          </a:bodyPr>
          <a:lstStyle/>
          <a:p>
            <a:r>
              <a:rPr lang="en-US" sz="2800" dirty="0">
                <a:latin typeface="Arial Black" panose="020B0A04020102020204" pitchFamily="34" charset="0"/>
              </a:rPr>
              <a:t>VICTORIA</a:t>
            </a:r>
            <a:endParaRPr lang="en-AU" sz="2800" dirty="0">
              <a:latin typeface="Arial Black" panose="020B0A04020102020204" pitchFamily="34" charset="0"/>
            </a:endParaRPr>
          </a:p>
        </p:txBody>
      </p:sp>
    </p:spTree>
    <p:extLst>
      <p:ext uri="{BB962C8B-B14F-4D97-AF65-F5344CB8AC3E}">
        <p14:creationId xmlns:p14="http://schemas.microsoft.com/office/powerpoint/2010/main" val="1280856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53AC5-9D18-4BA1-8728-3AA4CD4024F8}"/>
              </a:ext>
            </a:extLst>
          </p:cNvPr>
          <p:cNvSpPr>
            <a:spLocks noGrp="1"/>
          </p:cNvSpPr>
          <p:nvPr>
            <p:ph type="title"/>
          </p:nvPr>
        </p:nvSpPr>
        <p:spPr>
          <a:xfrm>
            <a:off x="683568" y="2499742"/>
            <a:ext cx="3246286" cy="1723549"/>
          </a:xfrm>
        </p:spPr>
        <p:txBody>
          <a:bodyPr/>
          <a:lstStyle/>
          <a:p>
            <a:pPr marL="65087"/>
            <a:r>
              <a:rPr lang="en-AU" sz="1600" dirty="0"/>
              <a:t>Saying “yes”</a:t>
            </a:r>
            <a:br>
              <a:rPr lang="en-AU" sz="1600" dirty="0"/>
            </a:br>
            <a:r>
              <a:rPr lang="en-AU" sz="1600" dirty="0"/>
              <a:t>Enthusiastic</a:t>
            </a:r>
            <a:br>
              <a:rPr lang="en-AU" sz="1600" dirty="0"/>
            </a:br>
            <a:r>
              <a:rPr lang="en-AU" sz="1600" dirty="0"/>
              <a:t>Free from force, fear or coercion </a:t>
            </a:r>
            <a:br>
              <a:rPr lang="en-AU" sz="1600" dirty="0"/>
            </a:br>
            <a:r>
              <a:rPr lang="en-AU" sz="1600" dirty="0"/>
              <a:t>Body language </a:t>
            </a:r>
            <a:br>
              <a:rPr lang="en-AU" sz="1600" dirty="0"/>
            </a:br>
            <a:r>
              <a:rPr lang="en-AU" sz="1600" dirty="0"/>
              <a:t>Negotiating and asking</a:t>
            </a:r>
            <a:br>
              <a:rPr lang="en-AU" sz="1600" dirty="0"/>
            </a:br>
            <a:r>
              <a:rPr lang="en-AU" sz="1600" dirty="0"/>
              <a:t>Reflecting</a:t>
            </a:r>
            <a:br>
              <a:rPr lang="en-AU" sz="1600" dirty="0"/>
            </a:br>
            <a:endParaRPr lang="en-AU" sz="1600" dirty="0"/>
          </a:p>
        </p:txBody>
      </p:sp>
      <p:sp>
        <p:nvSpPr>
          <p:cNvPr id="3" name="TextBox 2">
            <a:extLst>
              <a:ext uri="{FF2B5EF4-FFF2-40B4-BE49-F238E27FC236}">
                <a16:creationId xmlns:a16="http://schemas.microsoft.com/office/drawing/2014/main" id="{E6A299B6-89BA-447D-A3D8-C191794DB8EF}"/>
              </a:ext>
            </a:extLst>
          </p:cNvPr>
          <p:cNvSpPr txBox="1"/>
          <p:nvPr/>
        </p:nvSpPr>
        <p:spPr>
          <a:xfrm>
            <a:off x="683568" y="1203598"/>
            <a:ext cx="2448272" cy="584775"/>
          </a:xfrm>
          <a:prstGeom prst="rect">
            <a:avLst/>
          </a:prstGeom>
          <a:noFill/>
        </p:spPr>
        <p:txBody>
          <a:bodyPr wrap="square" rtlCol="0">
            <a:spAutoFit/>
          </a:bodyPr>
          <a:lstStyle/>
          <a:p>
            <a:r>
              <a:rPr lang="en-US" sz="3200" dirty="0">
                <a:solidFill>
                  <a:schemeClr val="accent6"/>
                </a:solidFill>
                <a:latin typeface="Arial Black" panose="020B0A04020102020204" pitchFamily="34" charset="0"/>
              </a:rPr>
              <a:t>CONSENT</a:t>
            </a:r>
            <a:endParaRPr lang="en-AU" sz="3200" dirty="0">
              <a:solidFill>
                <a:schemeClr val="accent6"/>
              </a:solidFill>
              <a:latin typeface="Arial Black" panose="020B0A04020102020204" pitchFamily="34" charset="0"/>
            </a:endParaRPr>
          </a:p>
        </p:txBody>
      </p:sp>
      <p:sp>
        <p:nvSpPr>
          <p:cNvPr id="4" name="TextBox 3">
            <a:extLst>
              <a:ext uri="{FF2B5EF4-FFF2-40B4-BE49-F238E27FC236}">
                <a16:creationId xmlns:a16="http://schemas.microsoft.com/office/drawing/2014/main" id="{B0B0DE6D-079B-418A-B551-C5479DC705BE}"/>
              </a:ext>
            </a:extLst>
          </p:cNvPr>
          <p:cNvSpPr txBox="1"/>
          <p:nvPr/>
        </p:nvSpPr>
        <p:spPr>
          <a:xfrm>
            <a:off x="755576" y="1851670"/>
            <a:ext cx="2304256" cy="830997"/>
          </a:xfrm>
          <a:prstGeom prst="rect">
            <a:avLst/>
          </a:prstGeom>
          <a:noFill/>
        </p:spPr>
        <p:txBody>
          <a:bodyPr wrap="square" rtlCol="0">
            <a:spAutoFit/>
          </a:bodyPr>
          <a:lstStyle/>
          <a:p>
            <a:r>
              <a:rPr lang="en-AU" sz="1600" dirty="0">
                <a:solidFill>
                  <a:schemeClr val="bg1"/>
                </a:solidFill>
                <a:latin typeface="Arial Black" panose="020B0A04020102020204" pitchFamily="34" charset="0"/>
              </a:rPr>
              <a:t>What does  consent look like?</a:t>
            </a:r>
            <a:br>
              <a:rPr lang="en-AU" sz="1600" dirty="0">
                <a:solidFill>
                  <a:schemeClr val="bg1"/>
                </a:solidFill>
                <a:latin typeface="Arial Black" panose="020B0A04020102020204" pitchFamily="34" charset="0"/>
              </a:rPr>
            </a:br>
            <a:endParaRPr lang="en-AU" sz="16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438689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6E906-7E1E-494B-86CE-51749E8A7C9A}"/>
              </a:ext>
            </a:extLst>
          </p:cNvPr>
          <p:cNvSpPr>
            <a:spLocks noGrp="1"/>
          </p:cNvSpPr>
          <p:nvPr>
            <p:ph type="title"/>
          </p:nvPr>
        </p:nvSpPr>
        <p:spPr/>
        <p:txBody>
          <a:bodyPr/>
          <a:lstStyle/>
          <a:p>
            <a:r>
              <a:rPr lang="en-AU" dirty="0"/>
              <a:t>PLEASURE:</a:t>
            </a:r>
          </a:p>
        </p:txBody>
      </p:sp>
      <p:sp>
        <p:nvSpPr>
          <p:cNvPr id="3" name="Text Placeholder 2">
            <a:extLst>
              <a:ext uri="{FF2B5EF4-FFF2-40B4-BE49-F238E27FC236}">
                <a16:creationId xmlns:a16="http://schemas.microsoft.com/office/drawing/2014/main" id="{BB4DD4A9-C70D-4DA5-A8A0-D95D9B1C2255}"/>
              </a:ext>
            </a:extLst>
          </p:cNvPr>
          <p:cNvSpPr>
            <a:spLocks noGrp="1"/>
          </p:cNvSpPr>
          <p:nvPr>
            <p:ph type="body" idx="1"/>
          </p:nvPr>
        </p:nvSpPr>
        <p:spPr>
          <a:xfrm>
            <a:off x="1691680" y="2139702"/>
            <a:ext cx="6808626" cy="394147"/>
          </a:xfrm>
        </p:spPr>
        <p:txBody>
          <a:bodyPr/>
          <a:lstStyle/>
          <a:p>
            <a:r>
              <a:rPr lang="en-US" sz="2400" dirty="0"/>
              <a:t>Is the sex you are having pleasurable? </a:t>
            </a:r>
            <a:endParaRPr lang="en-AU" sz="2400" dirty="0"/>
          </a:p>
        </p:txBody>
      </p:sp>
    </p:spTree>
    <p:extLst>
      <p:ext uri="{BB962C8B-B14F-4D97-AF65-F5344CB8AC3E}">
        <p14:creationId xmlns:p14="http://schemas.microsoft.com/office/powerpoint/2010/main" val="2625796804"/>
      </p:ext>
    </p:extLst>
  </p:cSld>
  <p:clrMapOvr>
    <a:masterClrMapping/>
  </p:clrMapOvr>
</p:sld>
</file>

<file path=ppt/theme/theme1.xml><?xml version="1.0" encoding="utf-8"?>
<a:theme xmlns:a="http://schemas.openxmlformats.org/drawingml/2006/main" name="Office Theme">
  <a:themeElements>
    <a:clrScheme name="Gateway branding">
      <a:dk1>
        <a:srgbClr val="07A979"/>
      </a:dk1>
      <a:lt1>
        <a:srgbClr val="FFFFFF"/>
      </a:lt1>
      <a:dk2>
        <a:srgbClr val="7C6D6B"/>
      </a:dk2>
      <a:lt2>
        <a:srgbClr val="C3B2B0"/>
      </a:lt2>
      <a:accent1>
        <a:srgbClr val="009E6E"/>
      </a:accent1>
      <a:accent2>
        <a:srgbClr val="83CDE2"/>
      </a:accent2>
      <a:accent3>
        <a:srgbClr val="E9D77D"/>
      </a:accent3>
      <a:accent4>
        <a:srgbClr val="84706C"/>
      </a:accent4>
      <a:accent5>
        <a:srgbClr val="CBB9B6"/>
      </a:accent5>
      <a:accent6>
        <a:srgbClr val="000000"/>
      </a:accent6>
      <a:hlink>
        <a:srgbClr val="177CB1"/>
      </a:hlink>
      <a:folHlink>
        <a:srgbClr val="3481A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 Template - slide master" id="{78D2E0D8-7386-4F3A-B616-59AB1E3446BF}" vid="{D5BAD9B8-76D1-4BBE-A41F-4223DB7F905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419674e-0d91-4507-87e7-bbd7e9e6ada2">
      <Terms xmlns="http://schemas.microsoft.com/office/infopath/2007/PartnerControls"/>
    </lcf76f155ced4ddcb4097134ff3c332f>
    <TaxCatchAll xmlns="35cf5c3c-c38e-41d2-911c-d1c2b8f6b75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F57BAF683D2304584273B4619417042" ma:contentTypeVersion="15" ma:contentTypeDescription="Create a new document." ma:contentTypeScope="" ma:versionID="99bac9e918874fe052c2dcbd620dd53d">
  <xsd:schema xmlns:xsd="http://www.w3.org/2001/XMLSchema" xmlns:xs="http://www.w3.org/2001/XMLSchema" xmlns:p="http://schemas.microsoft.com/office/2006/metadata/properties" xmlns:ns2="9419674e-0d91-4507-87e7-bbd7e9e6ada2" xmlns:ns3="35cf5c3c-c38e-41d2-911c-d1c2b8f6b75e" targetNamespace="http://schemas.microsoft.com/office/2006/metadata/properties" ma:root="true" ma:fieldsID="1eaa63f8cc73e9534beaaa955ce4da5f" ns2:_="" ns3:_="">
    <xsd:import namespace="9419674e-0d91-4507-87e7-bbd7e9e6ada2"/>
    <xsd:import namespace="35cf5c3c-c38e-41d2-911c-d1c2b8f6b75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19674e-0d91-4507-87e7-bbd7e9e6ad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75d621d0-645e-440c-8f24-746139175805"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5cf5c3c-c38e-41d2-911c-d1c2b8f6b75e"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a6ae22ad-8c7b-48b4-a742-be3d9c1c2e0e}" ma:internalName="TaxCatchAll" ma:showField="CatchAllData" ma:web="35cf5c3c-c38e-41d2-911c-d1c2b8f6b75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8B1AF0-331F-444A-9515-6BF6364623F8}">
  <ds:schemaRefs>
    <ds:schemaRef ds:uri="2fe805a7-5087-46cf-8046-66e61483cdcf"/>
    <ds:schemaRef ds:uri="http://schemas.openxmlformats.org/package/2006/metadata/core-properties"/>
    <ds:schemaRef ds:uri="http://purl.org/dc/terms/"/>
    <ds:schemaRef ds:uri="http://schemas.microsoft.com/office/2006/metadata/properties"/>
    <ds:schemaRef ds:uri="http://purl.org/dc/dcmitype/"/>
    <ds:schemaRef ds:uri="http://purl.org/dc/elements/1.1/"/>
    <ds:schemaRef ds:uri="http://www.w3.org/XML/1998/namespace"/>
    <ds:schemaRef ds:uri="http://schemas.microsoft.com/office/2006/documentManagement/types"/>
    <ds:schemaRef ds:uri="http://schemas.microsoft.com/office/infopath/2007/PartnerControls"/>
  </ds:schemaRefs>
</ds:datastoreItem>
</file>

<file path=customXml/itemProps2.xml><?xml version="1.0" encoding="utf-8"?>
<ds:datastoreItem xmlns:ds="http://schemas.openxmlformats.org/officeDocument/2006/customXml" ds:itemID="{BE2B7A3E-527C-43C1-987C-8D64E8DCF73D}"/>
</file>

<file path=customXml/itemProps3.xml><?xml version="1.0" encoding="utf-8"?>
<ds:datastoreItem xmlns:ds="http://schemas.openxmlformats.org/officeDocument/2006/customXml" ds:itemID="{D0695E43-8F1D-475B-877E-24DA8A2D93F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13310</TotalTime>
  <Words>990</Words>
  <Application>Microsoft Office PowerPoint</Application>
  <PresentationFormat>On-screen Show (16:9)</PresentationFormat>
  <Paragraphs>183</Paragraphs>
  <Slides>27</Slides>
  <Notes>26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27</vt:i4>
      </vt:variant>
    </vt:vector>
  </HeadingPairs>
  <TitlesOfParts>
    <vt:vector size="38" baseType="lpstr">
      <vt:lpstr>Arial</vt:lpstr>
      <vt:lpstr>Arial Black</vt:lpstr>
      <vt:lpstr>Calibri</vt:lpstr>
      <vt:lpstr>Century Gothic</vt:lpstr>
      <vt:lpstr>Comic Sans MS</vt:lpstr>
      <vt:lpstr>Gigi</vt:lpstr>
      <vt:lpstr>Segaon Soft</vt:lpstr>
      <vt:lpstr>Segaon Soft Light</vt:lpstr>
      <vt:lpstr>SegaonSoftBold</vt:lpstr>
      <vt:lpstr>Wingdings 2</vt:lpstr>
      <vt:lpstr>Office Theme</vt:lpstr>
      <vt:lpstr>PowerPoint Presentation</vt:lpstr>
      <vt:lpstr>PowerPoint Presentation</vt:lpstr>
      <vt:lpstr>Clinic 35 – what do we do. </vt:lpstr>
      <vt:lpstr>DO I HAVE TO BE OVER 16? </vt:lpstr>
      <vt:lpstr>Appointment at Clinic 35:  What might we ask?</vt:lpstr>
      <vt:lpstr>Appointment at Clinic 35:  What might we ask?</vt:lpstr>
      <vt:lpstr>PowerPoint Presentation</vt:lpstr>
      <vt:lpstr>Saying “yes” Enthusiastic Free from force, fear or coercion  Body language  Negotiating and asking Reflecting </vt:lpstr>
      <vt:lpstr>PLEASURE:</vt:lpstr>
      <vt:lpstr>PowerPoint Presentation</vt:lpstr>
      <vt:lpstr>WAS SEX..</vt:lpstr>
      <vt:lpstr>TRUE OR FALSE:</vt:lpstr>
      <vt:lpstr>STI Prevention:  Safe sex and Testing</vt:lpstr>
      <vt:lpstr>Sexually Transmitted Infections (STIs)</vt:lpstr>
      <vt:lpstr>Blood Borne Viruses</vt:lpstr>
      <vt:lpstr>PowerPoint Presentation</vt:lpstr>
      <vt:lpstr>CONDOMS/DAMS</vt:lpstr>
      <vt:lpstr>TRUE OR FALSE:</vt:lpstr>
      <vt:lpstr>When should I get tested?</vt:lpstr>
      <vt:lpstr>You should you see a Doctor or Nurse?</vt:lpstr>
      <vt:lpstr>..... ITS AS SIMPLE AS PEEING IN A JAR </vt:lpstr>
      <vt:lpstr>CONTRACEPTION.............</vt:lpstr>
      <vt:lpstr>EMERGENCY CONTRACEPTION</vt:lpstr>
      <vt:lpstr>Pornography….</vt:lpstr>
      <vt:lpstr>Unplanned Pregnancy</vt:lpstr>
      <vt:lpstr>Medical vs Surgical Abortion</vt:lpstr>
      <vt:lpstr>Where is Clinic 35?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GW_PresentationTemplate_All staff</dc:title>
  <dc:creator>clare bullen</dc:creator>
  <cp:lastModifiedBy>Steven Bruni</cp:lastModifiedBy>
  <cp:revision>93</cp:revision>
  <cp:lastPrinted>2023-06-21T02:26:04Z</cp:lastPrinted>
  <dcterms:created xsi:type="dcterms:W3CDTF">2023-03-12T23:08:26Z</dcterms:created>
  <dcterms:modified xsi:type="dcterms:W3CDTF">2024-09-19T05:25:03Z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2021-08-26T00:00:00Z</vt:filetime>
  </property>
  <property fmtid="{D5CDD505-2E9C-101B-9397-08002B2CF9AE}" pid="3" name="Creator">
    <vt:lpwstr>Adobe InDesign 16.4 (Windows)</vt:lpwstr>
  </property>
  <property fmtid="{D5CDD505-2E9C-101B-9397-08002B2CF9AE}" pid="4" name="LastSaved">
    <vt:filetime>2021-08-26T00:00:00Z</vt:filetime>
  </property>
  <property fmtid="{D5CDD505-2E9C-101B-9397-08002B2CF9AE}" pid="5" name="ContentTypeId">
    <vt:lpwstr>0x0101002F57BAF683D2304584273B4619417042</vt:lpwstr>
  </property>
</Properties>
</file>